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92" r:id="rId2"/>
    <p:sldId id="422" r:id="rId3"/>
    <p:sldId id="423" r:id="rId4"/>
    <p:sldId id="325" r:id="rId5"/>
    <p:sldId id="258" r:id="rId6"/>
    <p:sldId id="332" r:id="rId7"/>
    <p:sldId id="432" r:id="rId8"/>
    <p:sldId id="291" r:id="rId9"/>
    <p:sldId id="286" r:id="rId10"/>
    <p:sldId id="426" r:id="rId11"/>
    <p:sldId id="427" r:id="rId12"/>
    <p:sldId id="428" r:id="rId13"/>
    <p:sldId id="429" r:id="rId14"/>
    <p:sldId id="425" r:id="rId15"/>
    <p:sldId id="295" r:id="rId16"/>
    <p:sldId id="433" r:id="rId17"/>
    <p:sldId id="458" r:id="rId18"/>
    <p:sldId id="417" r:id="rId19"/>
    <p:sldId id="459" r:id="rId20"/>
    <p:sldId id="434" r:id="rId21"/>
    <p:sldId id="294" r:id="rId22"/>
    <p:sldId id="308" r:id="rId23"/>
    <p:sldId id="435" r:id="rId24"/>
    <p:sldId id="436" r:id="rId25"/>
    <p:sldId id="437" r:id="rId26"/>
    <p:sldId id="438" r:id="rId27"/>
    <p:sldId id="439" r:id="rId28"/>
    <p:sldId id="302" r:id="rId29"/>
    <p:sldId id="440" r:id="rId30"/>
    <p:sldId id="441" r:id="rId31"/>
    <p:sldId id="442" r:id="rId32"/>
    <p:sldId id="443" r:id="rId33"/>
    <p:sldId id="297" r:id="rId34"/>
    <p:sldId id="444" r:id="rId35"/>
    <p:sldId id="445" r:id="rId36"/>
    <p:sldId id="446" r:id="rId37"/>
    <p:sldId id="448" r:id="rId38"/>
    <p:sldId id="449" r:id="rId39"/>
    <p:sldId id="450" r:id="rId40"/>
    <p:sldId id="447" r:id="rId41"/>
    <p:sldId id="451" r:id="rId42"/>
    <p:sldId id="454" r:id="rId43"/>
    <p:sldId id="455" r:id="rId44"/>
    <p:sldId id="452" r:id="rId45"/>
    <p:sldId id="456" r:id="rId46"/>
    <p:sldId id="457" r:id="rId47"/>
    <p:sldId id="453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0B2B"/>
    <a:srgbClr val="F75971"/>
    <a:srgbClr val="FFFCEA"/>
    <a:srgbClr val="6DAC13"/>
    <a:srgbClr val="67B3FA"/>
    <a:srgbClr val="ED077E"/>
    <a:srgbClr val="F3DB7D"/>
    <a:srgbClr val="660066"/>
    <a:srgbClr val="4ED1A1"/>
    <a:srgbClr val="FC61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5" autoAdjust="0"/>
    <p:restoredTop sz="96226" autoAdjust="0"/>
  </p:normalViewPr>
  <p:slideViewPr>
    <p:cSldViewPr>
      <p:cViewPr varScale="1">
        <p:scale>
          <a:sx n="61" d="100"/>
          <a:sy n="61" d="100"/>
        </p:scale>
        <p:origin x="42" y="10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98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065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652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110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246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535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43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71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2017/5/18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du.51cto.com/course/course_id-9011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centos.org/" TargetMode="External"/><Relationship Id="rId7" Type="http://schemas.openxmlformats.org/officeDocument/2006/relationships/hyperlink" Target="http://rj.baidu.com/soft/detail/13808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hyperlink" Target="http://rj.baidu.com/soft/detail/15201.html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89300" y="5854700"/>
            <a:ext cx="5757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第九季 从 </a:t>
            </a:r>
            <a:r>
              <a:rPr lang="en-US" altLang="zh-CN" sz="2400" b="1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Bash </a:t>
            </a:r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Bash</a:t>
            </a:r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（上）</a:t>
            </a:r>
            <a:endParaRPr lang="en-US" altLang="zh-CN" sz="2400" b="1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 descr="https://images.alphacoders.com/442/thumb-1920-44257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7" b="7363"/>
          <a:stretch/>
        </p:blipFill>
        <p:spPr bwMode="auto">
          <a:xfrm>
            <a:off x="8090" y="0"/>
            <a:ext cx="12191999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7248128" y="4653136"/>
            <a:ext cx="5083443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5333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开源之旅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92144" y="4793154"/>
            <a:ext cx="4808792" cy="364038"/>
          </a:xfrm>
          <a:custGeom>
            <a:avLst/>
            <a:gdLst/>
            <a:ahLst/>
            <a:cxnLst/>
            <a:rect l="l" t="t" r="r" b="b"/>
            <a:pathLst>
              <a:path w="4808792" h="364038">
                <a:moveTo>
                  <a:pt x="196807" y="323938"/>
                </a:moveTo>
                <a:lnTo>
                  <a:pt x="341110" y="323938"/>
                </a:lnTo>
                <a:cubicBezTo>
                  <a:pt x="344632" y="323938"/>
                  <a:pt x="347769" y="324543"/>
                  <a:pt x="350521" y="325754"/>
                </a:cubicBezTo>
                <a:cubicBezTo>
                  <a:pt x="353273" y="326965"/>
                  <a:pt x="355694" y="328781"/>
                  <a:pt x="357786" y="331203"/>
                </a:cubicBezTo>
                <a:cubicBezTo>
                  <a:pt x="359877" y="333624"/>
                  <a:pt x="361473" y="336541"/>
                  <a:pt x="362574" y="339953"/>
                </a:cubicBezTo>
                <a:cubicBezTo>
                  <a:pt x="363674" y="343365"/>
                  <a:pt x="364225" y="347273"/>
                  <a:pt x="364225" y="351676"/>
                </a:cubicBezTo>
                <a:lnTo>
                  <a:pt x="364225" y="364038"/>
                </a:lnTo>
                <a:lnTo>
                  <a:pt x="185184" y="364038"/>
                </a:lnTo>
                <a:lnTo>
                  <a:pt x="184259" y="356959"/>
                </a:lnTo>
                <a:cubicBezTo>
                  <a:pt x="184259" y="350795"/>
                  <a:pt x="184534" y="345622"/>
                  <a:pt x="185084" y="341439"/>
                </a:cubicBezTo>
                <a:cubicBezTo>
                  <a:pt x="185635" y="337256"/>
                  <a:pt x="186460" y="333899"/>
                  <a:pt x="187561" y="331368"/>
                </a:cubicBezTo>
                <a:cubicBezTo>
                  <a:pt x="188662" y="328836"/>
                  <a:pt x="189982" y="326965"/>
                  <a:pt x="191523" y="325754"/>
                </a:cubicBezTo>
                <a:cubicBezTo>
                  <a:pt x="193065" y="324543"/>
                  <a:pt x="194825" y="323938"/>
                  <a:pt x="196807" y="323938"/>
                </a:cubicBezTo>
                <a:close/>
                <a:moveTo>
                  <a:pt x="4760719" y="307758"/>
                </a:moveTo>
                <a:lnTo>
                  <a:pt x="4808792" y="364038"/>
                </a:lnTo>
                <a:lnTo>
                  <a:pt x="4690740" y="364038"/>
                </a:lnTo>
                <a:close/>
                <a:moveTo>
                  <a:pt x="1512885" y="247989"/>
                </a:moveTo>
                <a:cubicBezTo>
                  <a:pt x="1521030" y="247989"/>
                  <a:pt x="1527744" y="248264"/>
                  <a:pt x="1533028" y="248815"/>
                </a:cubicBezTo>
                <a:cubicBezTo>
                  <a:pt x="1538311" y="249365"/>
                  <a:pt x="1542494" y="250190"/>
                  <a:pt x="1545576" y="251291"/>
                </a:cubicBezTo>
                <a:cubicBezTo>
                  <a:pt x="1548658" y="252392"/>
                  <a:pt x="1550859" y="253768"/>
                  <a:pt x="1552180" y="255419"/>
                </a:cubicBezTo>
                <a:cubicBezTo>
                  <a:pt x="1553501" y="257070"/>
                  <a:pt x="1554161" y="258996"/>
                  <a:pt x="1554161" y="261198"/>
                </a:cubicBezTo>
                <a:lnTo>
                  <a:pt x="1554161" y="364038"/>
                </a:lnTo>
                <a:lnTo>
                  <a:pt x="1471608" y="364038"/>
                </a:lnTo>
                <a:lnTo>
                  <a:pt x="1471608" y="261198"/>
                </a:lnTo>
                <a:cubicBezTo>
                  <a:pt x="1471608" y="258996"/>
                  <a:pt x="1472213" y="257070"/>
                  <a:pt x="1473424" y="255419"/>
                </a:cubicBezTo>
                <a:cubicBezTo>
                  <a:pt x="1474635" y="253768"/>
                  <a:pt x="1476836" y="252392"/>
                  <a:pt x="1480028" y="251291"/>
                </a:cubicBezTo>
                <a:cubicBezTo>
                  <a:pt x="1483220" y="250190"/>
                  <a:pt x="1487458" y="249365"/>
                  <a:pt x="1492742" y="248815"/>
                </a:cubicBezTo>
                <a:cubicBezTo>
                  <a:pt x="1498025" y="248264"/>
                  <a:pt x="1504739" y="247989"/>
                  <a:pt x="1512885" y="247989"/>
                </a:cubicBezTo>
                <a:close/>
                <a:moveTo>
                  <a:pt x="1314427" y="247989"/>
                </a:moveTo>
                <a:cubicBezTo>
                  <a:pt x="1322572" y="247989"/>
                  <a:pt x="1329286" y="248264"/>
                  <a:pt x="1334570" y="248815"/>
                </a:cubicBezTo>
                <a:cubicBezTo>
                  <a:pt x="1339853" y="249365"/>
                  <a:pt x="1344091" y="250190"/>
                  <a:pt x="1347283" y="251291"/>
                </a:cubicBezTo>
                <a:cubicBezTo>
                  <a:pt x="1350475" y="252392"/>
                  <a:pt x="1352732" y="253768"/>
                  <a:pt x="1354053" y="255419"/>
                </a:cubicBezTo>
                <a:cubicBezTo>
                  <a:pt x="1355373" y="257070"/>
                  <a:pt x="1356034" y="258996"/>
                  <a:pt x="1356034" y="261198"/>
                </a:cubicBezTo>
                <a:lnTo>
                  <a:pt x="1356034" y="364038"/>
                </a:lnTo>
                <a:lnTo>
                  <a:pt x="1273150" y="364038"/>
                </a:lnTo>
                <a:lnTo>
                  <a:pt x="1273150" y="261198"/>
                </a:lnTo>
                <a:cubicBezTo>
                  <a:pt x="1273150" y="258996"/>
                  <a:pt x="1273756" y="257070"/>
                  <a:pt x="1274967" y="255419"/>
                </a:cubicBezTo>
                <a:cubicBezTo>
                  <a:pt x="1276177" y="253768"/>
                  <a:pt x="1278379" y="252392"/>
                  <a:pt x="1281571" y="251291"/>
                </a:cubicBezTo>
                <a:cubicBezTo>
                  <a:pt x="1284763" y="250190"/>
                  <a:pt x="1289056" y="249365"/>
                  <a:pt x="1294449" y="248815"/>
                </a:cubicBezTo>
                <a:cubicBezTo>
                  <a:pt x="1299842" y="248264"/>
                  <a:pt x="1306502" y="247989"/>
                  <a:pt x="1314427" y="247989"/>
                </a:cubicBezTo>
                <a:close/>
                <a:moveTo>
                  <a:pt x="487733" y="247989"/>
                </a:moveTo>
                <a:cubicBezTo>
                  <a:pt x="495879" y="247989"/>
                  <a:pt x="502593" y="248319"/>
                  <a:pt x="507876" y="248980"/>
                </a:cubicBezTo>
                <a:cubicBezTo>
                  <a:pt x="513160" y="249640"/>
                  <a:pt x="517397" y="250576"/>
                  <a:pt x="520589" y="251786"/>
                </a:cubicBezTo>
                <a:cubicBezTo>
                  <a:pt x="523781" y="252997"/>
                  <a:pt x="526038" y="254428"/>
                  <a:pt x="527359" y="256079"/>
                </a:cubicBezTo>
                <a:cubicBezTo>
                  <a:pt x="528680" y="257730"/>
                  <a:pt x="529340" y="259657"/>
                  <a:pt x="529340" y="261858"/>
                </a:cubicBezTo>
                <a:lnTo>
                  <a:pt x="529340" y="364038"/>
                </a:lnTo>
                <a:lnTo>
                  <a:pt x="446127" y="364038"/>
                </a:lnTo>
                <a:lnTo>
                  <a:pt x="446127" y="261858"/>
                </a:lnTo>
                <a:cubicBezTo>
                  <a:pt x="446127" y="259657"/>
                  <a:pt x="446787" y="257730"/>
                  <a:pt x="448108" y="256079"/>
                </a:cubicBezTo>
                <a:cubicBezTo>
                  <a:pt x="449429" y="254428"/>
                  <a:pt x="451685" y="252997"/>
                  <a:pt x="454877" y="251786"/>
                </a:cubicBezTo>
                <a:cubicBezTo>
                  <a:pt x="458069" y="250576"/>
                  <a:pt x="462307" y="249640"/>
                  <a:pt x="467590" y="248980"/>
                </a:cubicBezTo>
                <a:cubicBezTo>
                  <a:pt x="472874" y="248319"/>
                  <a:pt x="479588" y="247989"/>
                  <a:pt x="487733" y="247989"/>
                </a:cubicBezTo>
                <a:close/>
                <a:moveTo>
                  <a:pt x="3194852" y="229167"/>
                </a:moveTo>
                <a:lnTo>
                  <a:pt x="3194852" y="270774"/>
                </a:lnTo>
                <a:lnTo>
                  <a:pt x="3345429" y="270774"/>
                </a:lnTo>
                <a:lnTo>
                  <a:pt x="3345429" y="229167"/>
                </a:lnTo>
                <a:close/>
                <a:moveTo>
                  <a:pt x="2858035" y="179635"/>
                </a:moveTo>
                <a:cubicBezTo>
                  <a:pt x="2891496" y="203851"/>
                  <a:pt x="2926279" y="231588"/>
                  <a:pt x="2962382" y="262849"/>
                </a:cubicBezTo>
                <a:lnTo>
                  <a:pt x="2902944" y="334174"/>
                </a:lnTo>
                <a:cubicBezTo>
                  <a:pt x="2870803" y="302914"/>
                  <a:pt x="2837782" y="272315"/>
                  <a:pt x="2803880" y="242375"/>
                </a:cubicBezTo>
                <a:close/>
                <a:moveTo>
                  <a:pt x="663527" y="170389"/>
                </a:moveTo>
                <a:cubicBezTo>
                  <a:pt x="671672" y="170389"/>
                  <a:pt x="678442" y="170664"/>
                  <a:pt x="683835" y="171215"/>
                </a:cubicBezTo>
                <a:cubicBezTo>
                  <a:pt x="689229" y="171765"/>
                  <a:pt x="693466" y="172646"/>
                  <a:pt x="696548" y="173856"/>
                </a:cubicBezTo>
                <a:cubicBezTo>
                  <a:pt x="699631" y="175067"/>
                  <a:pt x="701832" y="176553"/>
                  <a:pt x="703153" y="178314"/>
                </a:cubicBezTo>
                <a:cubicBezTo>
                  <a:pt x="704474" y="180075"/>
                  <a:pt x="705134" y="182057"/>
                  <a:pt x="705134" y="184258"/>
                </a:cubicBezTo>
                <a:lnTo>
                  <a:pt x="705134" y="249970"/>
                </a:lnTo>
                <a:lnTo>
                  <a:pt x="769195" y="249970"/>
                </a:lnTo>
                <a:cubicBezTo>
                  <a:pt x="771397" y="249970"/>
                  <a:pt x="773323" y="250521"/>
                  <a:pt x="774974" y="251621"/>
                </a:cubicBezTo>
                <a:cubicBezTo>
                  <a:pt x="776625" y="252722"/>
                  <a:pt x="778001" y="254538"/>
                  <a:pt x="779101" y="257070"/>
                </a:cubicBezTo>
                <a:cubicBezTo>
                  <a:pt x="780202" y="259602"/>
                  <a:pt x="781028" y="263069"/>
                  <a:pt x="781578" y="267472"/>
                </a:cubicBezTo>
                <a:cubicBezTo>
                  <a:pt x="782128" y="271874"/>
                  <a:pt x="782404" y="277268"/>
                  <a:pt x="782404" y="283652"/>
                </a:cubicBezTo>
                <a:cubicBezTo>
                  <a:pt x="782404" y="295760"/>
                  <a:pt x="781303" y="304400"/>
                  <a:pt x="779101" y="309574"/>
                </a:cubicBezTo>
                <a:cubicBezTo>
                  <a:pt x="776900" y="314747"/>
                  <a:pt x="773708" y="317334"/>
                  <a:pt x="769525" y="317334"/>
                </a:cubicBezTo>
                <a:lnTo>
                  <a:pt x="705134" y="317334"/>
                </a:lnTo>
                <a:lnTo>
                  <a:pt x="705134" y="364038"/>
                </a:lnTo>
                <a:lnTo>
                  <a:pt x="622251" y="364038"/>
                </a:lnTo>
                <a:lnTo>
                  <a:pt x="622251" y="317334"/>
                </a:lnTo>
                <a:lnTo>
                  <a:pt x="586918" y="317334"/>
                </a:lnTo>
                <a:cubicBezTo>
                  <a:pt x="582735" y="317334"/>
                  <a:pt x="579543" y="314747"/>
                  <a:pt x="577342" y="309574"/>
                </a:cubicBezTo>
                <a:cubicBezTo>
                  <a:pt x="575140" y="304400"/>
                  <a:pt x="574040" y="295760"/>
                  <a:pt x="574040" y="283652"/>
                </a:cubicBezTo>
                <a:cubicBezTo>
                  <a:pt x="574040" y="277268"/>
                  <a:pt x="574315" y="271874"/>
                  <a:pt x="574865" y="267472"/>
                </a:cubicBezTo>
                <a:cubicBezTo>
                  <a:pt x="575415" y="263069"/>
                  <a:pt x="576241" y="259602"/>
                  <a:pt x="577342" y="257070"/>
                </a:cubicBezTo>
                <a:cubicBezTo>
                  <a:pt x="578442" y="254538"/>
                  <a:pt x="579818" y="252722"/>
                  <a:pt x="581469" y="251621"/>
                </a:cubicBezTo>
                <a:cubicBezTo>
                  <a:pt x="583120" y="250521"/>
                  <a:pt x="585047" y="249970"/>
                  <a:pt x="587248" y="249970"/>
                </a:cubicBezTo>
                <a:lnTo>
                  <a:pt x="622251" y="249970"/>
                </a:lnTo>
                <a:lnTo>
                  <a:pt x="622251" y="184258"/>
                </a:lnTo>
                <a:cubicBezTo>
                  <a:pt x="622251" y="182057"/>
                  <a:pt x="622856" y="180075"/>
                  <a:pt x="624067" y="178314"/>
                </a:cubicBezTo>
                <a:cubicBezTo>
                  <a:pt x="625278" y="176553"/>
                  <a:pt x="627479" y="175067"/>
                  <a:pt x="630671" y="173856"/>
                </a:cubicBezTo>
                <a:cubicBezTo>
                  <a:pt x="633863" y="172646"/>
                  <a:pt x="638156" y="171765"/>
                  <a:pt x="643549" y="171215"/>
                </a:cubicBezTo>
                <a:cubicBezTo>
                  <a:pt x="648943" y="170664"/>
                  <a:pt x="655602" y="170389"/>
                  <a:pt x="663527" y="170389"/>
                </a:cubicBezTo>
                <a:close/>
                <a:moveTo>
                  <a:pt x="894718" y="137698"/>
                </a:moveTo>
                <a:cubicBezTo>
                  <a:pt x="903303" y="137698"/>
                  <a:pt x="910348" y="138028"/>
                  <a:pt x="915851" y="138689"/>
                </a:cubicBezTo>
                <a:cubicBezTo>
                  <a:pt x="921355" y="139349"/>
                  <a:pt x="925758" y="140230"/>
                  <a:pt x="929060" y="141330"/>
                </a:cubicBezTo>
                <a:cubicBezTo>
                  <a:pt x="932362" y="142431"/>
                  <a:pt x="934674" y="143862"/>
                  <a:pt x="935994" y="145623"/>
                </a:cubicBezTo>
                <a:cubicBezTo>
                  <a:pt x="937315" y="147384"/>
                  <a:pt x="937976" y="149366"/>
                  <a:pt x="937976" y="151567"/>
                </a:cubicBezTo>
                <a:lnTo>
                  <a:pt x="937976" y="308418"/>
                </a:lnTo>
                <a:lnTo>
                  <a:pt x="1097798" y="308418"/>
                </a:lnTo>
                <a:lnTo>
                  <a:pt x="1097798" y="151567"/>
                </a:lnTo>
                <a:cubicBezTo>
                  <a:pt x="1097798" y="149366"/>
                  <a:pt x="1098514" y="147384"/>
                  <a:pt x="1099945" y="145623"/>
                </a:cubicBezTo>
                <a:cubicBezTo>
                  <a:pt x="1101376" y="143862"/>
                  <a:pt x="1103687" y="142431"/>
                  <a:pt x="1106879" y="141330"/>
                </a:cubicBezTo>
                <a:cubicBezTo>
                  <a:pt x="1110071" y="140230"/>
                  <a:pt x="1114474" y="139349"/>
                  <a:pt x="1120088" y="138689"/>
                </a:cubicBezTo>
                <a:cubicBezTo>
                  <a:pt x="1125701" y="138028"/>
                  <a:pt x="1132801" y="137698"/>
                  <a:pt x="1141386" y="137698"/>
                </a:cubicBezTo>
                <a:cubicBezTo>
                  <a:pt x="1149752" y="137698"/>
                  <a:pt x="1156686" y="138028"/>
                  <a:pt x="1162190" y="138689"/>
                </a:cubicBezTo>
                <a:cubicBezTo>
                  <a:pt x="1167693" y="139349"/>
                  <a:pt x="1172096" y="140230"/>
                  <a:pt x="1175398" y="141330"/>
                </a:cubicBezTo>
                <a:cubicBezTo>
                  <a:pt x="1178701" y="142431"/>
                  <a:pt x="1181067" y="143862"/>
                  <a:pt x="1182498" y="145623"/>
                </a:cubicBezTo>
                <a:cubicBezTo>
                  <a:pt x="1183929" y="147384"/>
                  <a:pt x="1184644" y="149366"/>
                  <a:pt x="1184644" y="151567"/>
                </a:cubicBezTo>
                <a:lnTo>
                  <a:pt x="1184644" y="364038"/>
                </a:lnTo>
                <a:lnTo>
                  <a:pt x="851130" y="364038"/>
                </a:lnTo>
                <a:lnTo>
                  <a:pt x="851130" y="151567"/>
                </a:lnTo>
                <a:cubicBezTo>
                  <a:pt x="851130" y="149366"/>
                  <a:pt x="851845" y="147384"/>
                  <a:pt x="853276" y="145623"/>
                </a:cubicBezTo>
                <a:cubicBezTo>
                  <a:pt x="854707" y="143862"/>
                  <a:pt x="857073" y="142431"/>
                  <a:pt x="860376" y="141330"/>
                </a:cubicBezTo>
                <a:cubicBezTo>
                  <a:pt x="863678" y="140230"/>
                  <a:pt x="868136" y="139349"/>
                  <a:pt x="873749" y="138689"/>
                </a:cubicBezTo>
                <a:cubicBezTo>
                  <a:pt x="879363" y="138028"/>
                  <a:pt x="886352" y="137698"/>
                  <a:pt x="894718" y="137698"/>
                </a:cubicBezTo>
                <a:close/>
                <a:moveTo>
                  <a:pt x="222563" y="132415"/>
                </a:moveTo>
                <a:cubicBezTo>
                  <a:pt x="241055" y="132415"/>
                  <a:pt x="257896" y="133681"/>
                  <a:pt x="273086" y="136212"/>
                </a:cubicBezTo>
                <a:cubicBezTo>
                  <a:pt x="288276" y="138744"/>
                  <a:pt x="301539" y="141826"/>
                  <a:pt x="312877" y="145458"/>
                </a:cubicBezTo>
                <a:cubicBezTo>
                  <a:pt x="324214" y="149090"/>
                  <a:pt x="333625" y="152998"/>
                  <a:pt x="341110" y="157181"/>
                </a:cubicBezTo>
                <a:cubicBezTo>
                  <a:pt x="348594" y="161363"/>
                  <a:pt x="353823" y="164996"/>
                  <a:pt x="356795" y="168078"/>
                </a:cubicBezTo>
                <a:cubicBezTo>
                  <a:pt x="359767" y="171160"/>
                  <a:pt x="361913" y="175507"/>
                  <a:pt x="363234" y="181121"/>
                </a:cubicBezTo>
                <a:cubicBezTo>
                  <a:pt x="364555" y="186735"/>
                  <a:pt x="365215" y="195045"/>
                  <a:pt x="365215" y="206052"/>
                </a:cubicBezTo>
                <a:cubicBezTo>
                  <a:pt x="365215" y="212436"/>
                  <a:pt x="364940" y="217940"/>
                  <a:pt x="364390" y="222563"/>
                </a:cubicBezTo>
                <a:cubicBezTo>
                  <a:pt x="363839" y="227186"/>
                  <a:pt x="363069" y="230873"/>
                  <a:pt x="362078" y="233625"/>
                </a:cubicBezTo>
                <a:cubicBezTo>
                  <a:pt x="361088" y="236377"/>
                  <a:pt x="359877" y="238303"/>
                  <a:pt x="358446" y="239404"/>
                </a:cubicBezTo>
                <a:cubicBezTo>
                  <a:pt x="357015" y="240504"/>
                  <a:pt x="355309" y="241055"/>
                  <a:pt x="353328" y="241055"/>
                </a:cubicBezTo>
                <a:cubicBezTo>
                  <a:pt x="350466" y="241055"/>
                  <a:pt x="345843" y="239073"/>
                  <a:pt x="339459" y="235111"/>
                </a:cubicBezTo>
                <a:cubicBezTo>
                  <a:pt x="333074" y="231148"/>
                  <a:pt x="324599" y="226855"/>
                  <a:pt x="314032" y="222232"/>
                </a:cubicBezTo>
                <a:cubicBezTo>
                  <a:pt x="303466" y="217610"/>
                  <a:pt x="290862" y="213317"/>
                  <a:pt x="276223" y="209354"/>
                </a:cubicBezTo>
                <a:cubicBezTo>
                  <a:pt x="261584" y="205392"/>
                  <a:pt x="244578" y="203410"/>
                  <a:pt x="225205" y="203410"/>
                </a:cubicBezTo>
                <a:cubicBezTo>
                  <a:pt x="204512" y="203410"/>
                  <a:pt x="185800" y="206988"/>
                  <a:pt x="169069" y="214142"/>
                </a:cubicBezTo>
                <a:cubicBezTo>
                  <a:pt x="152338" y="221297"/>
                  <a:pt x="138029" y="231423"/>
                  <a:pt x="126141" y="244522"/>
                </a:cubicBezTo>
                <a:cubicBezTo>
                  <a:pt x="114254" y="257620"/>
                  <a:pt x="105118" y="273360"/>
                  <a:pt x="98734" y="291742"/>
                </a:cubicBezTo>
                <a:cubicBezTo>
                  <a:pt x="92350" y="310124"/>
                  <a:pt x="89158" y="330432"/>
                  <a:pt x="89158" y="352666"/>
                </a:cubicBezTo>
                <a:lnTo>
                  <a:pt x="90874" y="364038"/>
                </a:lnTo>
                <a:lnTo>
                  <a:pt x="995" y="364038"/>
                </a:lnTo>
                <a:lnTo>
                  <a:pt x="0" y="357950"/>
                </a:lnTo>
                <a:cubicBezTo>
                  <a:pt x="0" y="322947"/>
                  <a:pt x="5284" y="291522"/>
                  <a:pt x="15851" y="263674"/>
                </a:cubicBezTo>
                <a:cubicBezTo>
                  <a:pt x="26417" y="235826"/>
                  <a:pt x="41387" y="212161"/>
                  <a:pt x="60759" y="192678"/>
                </a:cubicBezTo>
                <a:cubicBezTo>
                  <a:pt x="80132" y="173196"/>
                  <a:pt x="103522" y="158281"/>
                  <a:pt x="130929" y="147935"/>
                </a:cubicBezTo>
                <a:cubicBezTo>
                  <a:pt x="158337" y="137588"/>
                  <a:pt x="188882" y="132415"/>
                  <a:pt x="222563" y="132415"/>
                </a:cubicBezTo>
                <a:close/>
                <a:moveTo>
                  <a:pt x="2380548" y="128122"/>
                </a:moveTo>
                <a:lnTo>
                  <a:pt x="2380548" y="289926"/>
                </a:lnTo>
                <a:lnTo>
                  <a:pt x="2555561" y="289926"/>
                </a:lnTo>
                <a:lnTo>
                  <a:pt x="2555561" y="128122"/>
                </a:lnTo>
                <a:close/>
                <a:moveTo>
                  <a:pt x="488064" y="118546"/>
                </a:moveTo>
                <a:cubicBezTo>
                  <a:pt x="506556" y="118546"/>
                  <a:pt x="519104" y="121683"/>
                  <a:pt x="525708" y="127957"/>
                </a:cubicBezTo>
                <a:cubicBezTo>
                  <a:pt x="532312" y="134231"/>
                  <a:pt x="535614" y="145403"/>
                  <a:pt x="535614" y="161473"/>
                </a:cubicBezTo>
                <a:cubicBezTo>
                  <a:pt x="535614" y="178204"/>
                  <a:pt x="532202" y="189762"/>
                  <a:pt x="525378" y="196146"/>
                </a:cubicBezTo>
                <a:cubicBezTo>
                  <a:pt x="518553" y="202530"/>
                  <a:pt x="505895" y="205722"/>
                  <a:pt x="487403" y="205722"/>
                </a:cubicBezTo>
                <a:cubicBezTo>
                  <a:pt x="468691" y="205722"/>
                  <a:pt x="456088" y="202640"/>
                  <a:pt x="449594" y="196476"/>
                </a:cubicBezTo>
                <a:cubicBezTo>
                  <a:pt x="443099" y="190312"/>
                  <a:pt x="439853" y="179195"/>
                  <a:pt x="439853" y="163124"/>
                </a:cubicBezTo>
                <a:cubicBezTo>
                  <a:pt x="439853" y="146394"/>
                  <a:pt x="443210" y="134781"/>
                  <a:pt x="449924" y="128287"/>
                </a:cubicBezTo>
                <a:cubicBezTo>
                  <a:pt x="456638" y="121793"/>
                  <a:pt x="469351" y="118546"/>
                  <a:pt x="488064" y="118546"/>
                </a:cubicBezTo>
                <a:close/>
                <a:moveTo>
                  <a:pt x="1678358" y="107319"/>
                </a:moveTo>
                <a:cubicBezTo>
                  <a:pt x="1686503" y="107319"/>
                  <a:pt x="1693218" y="107649"/>
                  <a:pt x="1698501" y="108309"/>
                </a:cubicBezTo>
                <a:cubicBezTo>
                  <a:pt x="1703785" y="108970"/>
                  <a:pt x="1708022" y="109905"/>
                  <a:pt x="1711214" y="111116"/>
                </a:cubicBezTo>
                <a:cubicBezTo>
                  <a:pt x="1714406" y="112327"/>
                  <a:pt x="1716663" y="113813"/>
                  <a:pt x="1717984" y="115574"/>
                </a:cubicBezTo>
                <a:cubicBezTo>
                  <a:pt x="1719305" y="117335"/>
                  <a:pt x="1719965" y="119316"/>
                  <a:pt x="1719965" y="121518"/>
                </a:cubicBezTo>
                <a:lnTo>
                  <a:pt x="1719965" y="284312"/>
                </a:lnTo>
                <a:cubicBezTo>
                  <a:pt x="1727450" y="276828"/>
                  <a:pt x="1734935" y="270443"/>
                  <a:pt x="1742419" y="265160"/>
                </a:cubicBezTo>
                <a:cubicBezTo>
                  <a:pt x="1749904" y="259877"/>
                  <a:pt x="1757389" y="255529"/>
                  <a:pt x="1764874" y="252117"/>
                </a:cubicBezTo>
                <a:cubicBezTo>
                  <a:pt x="1772359" y="248705"/>
                  <a:pt x="1780064" y="246228"/>
                  <a:pt x="1787989" y="244687"/>
                </a:cubicBezTo>
                <a:cubicBezTo>
                  <a:pt x="1795914" y="243146"/>
                  <a:pt x="1804279" y="242375"/>
                  <a:pt x="1813085" y="242375"/>
                </a:cubicBezTo>
                <a:cubicBezTo>
                  <a:pt x="1834879" y="242375"/>
                  <a:pt x="1853371" y="246723"/>
                  <a:pt x="1868561" y="255419"/>
                </a:cubicBezTo>
                <a:cubicBezTo>
                  <a:pt x="1883750" y="264114"/>
                  <a:pt x="1896133" y="275837"/>
                  <a:pt x="1905709" y="290586"/>
                </a:cubicBezTo>
                <a:cubicBezTo>
                  <a:pt x="1915286" y="305336"/>
                  <a:pt x="1922275" y="322562"/>
                  <a:pt x="1926678" y="342265"/>
                </a:cubicBezTo>
                <a:lnTo>
                  <a:pt x="1928988" y="364038"/>
                </a:lnTo>
                <a:lnTo>
                  <a:pt x="1841123" y="364038"/>
                </a:lnTo>
                <a:lnTo>
                  <a:pt x="1834549" y="343090"/>
                </a:lnTo>
                <a:cubicBezTo>
                  <a:pt x="1829926" y="334064"/>
                  <a:pt x="1823927" y="326855"/>
                  <a:pt x="1816552" y="321461"/>
                </a:cubicBezTo>
                <a:cubicBezTo>
                  <a:pt x="1809177" y="316068"/>
                  <a:pt x="1799876" y="313371"/>
                  <a:pt x="1788649" y="313371"/>
                </a:cubicBezTo>
                <a:cubicBezTo>
                  <a:pt x="1783146" y="313371"/>
                  <a:pt x="1777752" y="314142"/>
                  <a:pt x="1772469" y="315683"/>
                </a:cubicBezTo>
                <a:cubicBezTo>
                  <a:pt x="1767185" y="317224"/>
                  <a:pt x="1761737" y="319865"/>
                  <a:pt x="1756123" y="323608"/>
                </a:cubicBezTo>
                <a:cubicBezTo>
                  <a:pt x="1750510" y="327350"/>
                  <a:pt x="1744731" y="332193"/>
                  <a:pt x="1738787" y="338137"/>
                </a:cubicBezTo>
                <a:cubicBezTo>
                  <a:pt x="1732843" y="344081"/>
                  <a:pt x="1726569" y="351456"/>
                  <a:pt x="1719965" y="360261"/>
                </a:cubicBezTo>
                <a:lnTo>
                  <a:pt x="1719965" y="364038"/>
                </a:lnTo>
                <a:lnTo>
                  <a:pt x="1636751" y="364038"/>
                </a:lnTo>
                <a:lnTo>
                  <a:pt x="1636751" y="121518"/>
                </a:lnTo>
                <a:cubicBezTo>
                  <a:pt x="1636751" y="119316"/>
                  <a:pt x="1637412" y="117335"/>
                  <a:pt x="1638733" y="115574"/>
                </a:cubicBezTo>
                <a:cubicBezTo>
                  <a:pt x="1640054" y="113813"/>
                  <a:pt x="1642310" y="112327"/>
                  <a:pt x="1645502" y="111116"/>
                </a:cubicBezTo>
                <a:cubicBezTo>
                  <a:pt x="1648694" y="109905"/>
                  <a:pt x="1652932" y="108970"/>
                  <a:pt x="1658215" y="108309"/>
                </a:cubicBezTo>
                <a:cubicBezTo>
                  <a:pt x="1663499" y="107649"/>
                  <a:pt x="1670213" y="107319"/>
                  <a:pt x="1678358" y="107319"/>
                </a:cubicBezTo>
                <a:close/>
                <a:moveTo>
                  <a:pt x="2167891" y="42267"/>
                </a:moveTo>
                <a:lnTo>
                  <a:pt x="2757651" y="42267"/>
                </a:lnTo>
                <a:lnTo>
                  <a:pt x="2757651" y="128122"/>
                </a:lnTo>
                <a:lnTo>
                  <a:pt x="2651322" y="128122"/>
                </a:lnTo>
                <a:lnTo>
                  <a:pt x="2651322" y="289926"/>
                </a:lnTo>
                <a:lnTo>
                  <a:pt x="2785388" y="289926"/>
                </a:lnTo>
                <a:lnTo>
                  <a:pt x="2785388" y="364038"/>
                </a:lnTo>
                <a:lnTo>
                  <a:pt x="2131568" y="364038"/>
                </a:lnTo>
                <a:lnTo>
                  <a:pt x="2131568" y="289926"/>
                </a:lnTo>
                <a:lnTo>
                  <a:pt x="2284786" y="289926"/>
                </a:lnTo>
                <a:lnTo>
                  <a:pt x="2284786" y="128122"/>
                </a:lnTo>
                <a:lnTo>
                  <a:pt x="2167891" y="128122"/>
                </a:lnTo>
                <a:close/>
                <a:moveTo>
                  <a:pt x="2992762" y="31040"/>
                </a:moveTo>
                <a:lnTo>
                  <a:pt x="3455720" y="31040"/>
                </a:lnTo>
                <a:lnTo>
                  <a:pt x="3455720" y="105007"/>
                </a:lnTo>
                <a:lnTo>
                  <a:pt x="3292925" y="105007"/>
                </a:lnTo>
                <a:cubicBezTo>
                  <a:pt x="3287641" y="117995"/>
                  <a:pt x="3278836" y="136928"/>
                  <a:pt x="3266508" y="161804"/>
                </a:cubicBezTo>
                <a:lnTo>
                  <a:pt x="3427321" y="161804"/>
                </a:lnTo>
                <a:lnTo>
                  <a:pt x="3427321" y="364038"/>
                </a:lnTo>
                <a:lnTo>
                  <a:pt x="3345429" y="364038"/>
                </a:lnTo>
                <a:lnTo>
                  <a:pt x="3345429" y="331533"/>
                </a:lnTo>
                <a:lnTo>
                  <a:pt x="3194852" y="331533"/>
                </a:lnTo>
                <a:lnTo>
                  <a:pt x="3194852" y="364038"/>
                </a:lnTo>
                <a:lnTo>
                  <a:pt x="3114280" y="364038"/>
                </a:lnTo>
                <a:lnTo>
                  <a:pt x="3114280" y="161804"/>
                </a:lnTo>
                <a:lnTo>
                  <a:pt x="3185276" y="161804"/>
                </a:lnTo>
                <a:cubicBezTo>
                  <a:pt x="3193201" y="143532"/>
                  <a:pt x="3200135" y="124600"/>
                  <a:pt x="3206079" y="105007"/>
                </a:cubicBezTo>
                <a:lnTo>
                  <a:pt x="3077296" y="105007"/>
                </a:lnTo>
                <a:lnTo>
                  <a:pt x="3077296" y="303795"/>
                </a:lnTo>
                <a:lnTo>
                  <a:pt x="3074904" y="364038"/>
                </a:lnTo>
                <a:lnTo>
                  <a:pt x="2990023" y="364038"/>
                </a:lnTo>
                <a:lnTo>
                  <a:pt x="2992762" y="291907"/>
                </a:lnTo>
                <a:close/>
                <a:moveTo>
                  <a:pt x="2871244" y="9246"/>
                </a:moveTo>
                <a:cubicBezTo>
                  <a:pt x="2920995" y="44908"/>
                  <a:pt x="2957099" y="71986"/>
                  <a:pt x="2979553" y="90478"/>
                </a:cubicBezTo>
                <a:lnTo>
                  <a:pt x="2918134" y="157181"/>
                </a:lnTo>
                <a:cubicBezTo>
                  <a:pt x="2886873" y="126801"/>
                  <a:pt x="2852972" y="96642"/>
                  <a:pt x="2816428" y="66702"/>
                </a:cubicBezTo>
                <a:close/>
                <a:moveTo>
                  <a:pt x="3806405" y="1320"/>
                </a:moveTo>
                <a:cubicBezTo>
                  <a:pt x="3836344" y="44028"/>
                  <a:pt x="3858138" y="77710"/>
                  <a:pt x="3871787" y="102365"/>
                </a:cubicBezTo>
                <a:lnTo>
                  <a:pt x="3826218" y="124159"/>
                </a:lnTo>
                <a:lnTo>
                  <a:pt x="4079161" y="124159"/>
                </a:lnTo>
                <a:lnTo>
                  <a:pt x="4079161" y="211335"/>
                </a:lnTo>
                <a:lnTo>
                  <a:pt x="3916181" y="364038"/>
                </a:lnTo>
                <a:lnTo>
                  <a:pt x="3759177" y="364038"/>
                </a:lnTo>
                <a:lnTo>
                  <a:pt x="3798975" y="336981"/>
                </a:lnTo>
                <a:cubicBezTo>
                  <a:pt x="3852910" y="296035"/>
                  <a:pt x="3900956" y="254814"/>
                  <a:pt x="3943113" y="213317"/>
                </a:cubicBezTo>
                <a:lnTo>
                  <a:pt x="3517799" y="213317"/>
                </a:lnTo>
                <a:lnTo>
                  <a:pt x="3517799" y="124159"/>
                </a:lnTo>
                <a:lnTo>
                  <a:pt x="3769421" y="124159"/>
                </a:lnTo>
                <a:cubicBezTo>
                  <a:pt x="3757093" y="101485"/>
                  <a:pt x="3740143" y="74407"/>
                  <a:pt x="3718569" y="42927"/>
                </a:cubicBezTo>
                <a:close/>
                <a:moveTo>
                  <a:pt x="4307668" y="0"/>
                </a:moveTo>
                <a:cubicBezTo>
                  <a:pt x="4327040" y="40946"/>
                  <a:pt x="4340689" y="72426"/>
                  <a:pt x="4348614" y="94440"/>
                </a:cubicBezTo>
                <a:lnTo>
                  <a:pt x="4307337" y="107649"/>
                </a:lnTo>
                <a:lnTo>
                  <a:pt x="4410694" y="107649"/>
                </a:lnTo>
                <a:lnTo>
                  <a:pt x="4410694" y="157511"/>
                </a:lnTo>
                <a:cubicBezTo>
                  <a:pt x="4446357" y="107539"/>
                  <a:pt x="4476956" y="55255"/>
                  <a:pt x="4502493" y="660"/>
                </a:cubicBezTo>
                <a:lnTo>
                  <a:pt x="4585707" y="13868"/>
                </a:lnTo>
                <a:cubicBezTo>
                  <a:pt x="4579322" y="29499"/>
                  <a:pt x="4572828" y="44688"/>
                  <a:pt x="4566224" y="59438"/>
                </a:cubicBezTo>
                <a:lnTo>
                  <a:pt x="4807609" y="59438"/>
                </a:lnTo>
                <a:lnTo>
                  <a:pt x="4807609" y="140010"/>
                </a:lnTo>
                <a:lnTo>
                  <a:pt x="4526268" y="140010"/>
                </a:lnTo>
                <a:cubicBezTo>
                  <a:pt x="4511299" y="167527"/>
                  <a:pt x="4495669" y="193064"/>
                  <a:pt x="4479378" y="216619"/>
                </a:cubicBezTo>
                <a:cubicBezTo>
                  <a:pt x="4574920" y="208474"/>
                  <a:pt x="4664957" y="193504"/>
                  <a:pt x="4749492" y="171710"/>
                </a:cubicBezTo>
                <a:lnTo>
                  <a:pt x="4788457" y="248980"/>
                </a:lnTo>
                <a:cubicBezTo>
                  <a:pt x="4746630" y="257125"/>
                  <a:pt x="4705243" y="264390"/>
                  <a:pt x="4664297" y="270774"/>
                </a:cubicBezTo>
                <a:lnTo>
                  <a:pt x="4681958" y="364038"/>
                </a:lnTo>
                <a:lnTo>
                  <a:pt x="4602206" y="364038"/>
                </a:lnTo>
                <a:lnTo>
                  <a:pt x="4599327" y="349374"/>
                </a:lnTo>
                <a:cubicBezTo>
                  <a:pt x="4595860" y="327959"/>
                  <a:pt x="4592861" y="305171"/>
                  <a:pt x="4590329" y="281010"/>
                </a:cubicBezTo>
                <a:lnTo>
                  <a:pt x="4542779" y="286624"/>
                </a:lnTo>
                <a:lnTo>
                  <a:pt x="4542779" y="364038"/>
                </a:lnTo>
                <a:lnTo>
                  <a:pt x="4456924" y="364038"/>
                </a:lnTo>
                <a:lnTo>
                  <a:pt x="4456924" y="245678"/>
                </a:lnTo>
                <a:cubicBezTo>
                  <a:pt x="4434689" y="225645"/>
                  <a:pt x="4411905" y="206052"/>
                  <a:pt x="4388570" y="186900"/>
                </a:cubicBezTo>
                <a:lnTo>
                  <a:pt x="4290497" y="186900"/>
                </a:lnTo>
                <a:lnTo>
                  <a:pt x="4289836" y="259546"/>
                </a:lnTo>
                <a:lnTo>
                  <a:pt x="4416638" y="259546"/>
                </a:lnTo>
                <a:cubicBezTo>
                  <a:pt x="4416638" y="282661"/>
                  <a:pt x="4416418" y="307895"/>
                  <a:pt x="4415977" y="335248"/>
                </a:cubicBezTo>
                <a:lnTo>
                  <a:pt x="4415332" y="364038"/>
                </a:lnTo>
                <a:lnTo>
                  <a:pt x="4334175" y="364038"/>
                </a:lnTo>
                <a:lnTo>
                  <a:pt x="4334745" y="336156"/>
                </a:lnTo>
                <a:lnTo>
                  <a:pt x="4287855" y="336156"/>
                </a:lnTo>
                <a:lnTo>
                  <a:pt x="4285187" y="364038"/>
                </a:lnTo>
                <a:lnTo>
                  <a:pt x="4205637" y="364038"/>
                </a:lnTo>
                <a:lnTo>
                  <a:pt x="4207169" y="337136"/>
                </a:lnTo>
                <a:cubicBezTo>
                  <a:pt x="4208676" y="302195"/>
                  <a:pt x="4209594" y="252117"/>
                  <a:pt x="4209925" y="186900"/>
                </a:cubicBezTo>
                <a:lnTo>
                  <a:pt x="4163695" y="186900"/>
                </a:lnTo>
                <a:lnTo>
                  <a:pt x="4163695" y="107649"/>
                </a:lnTo>
                <a:lnTo>
                  <a:pt x="4250211" y="107649"/>
                </a:lnTo>
                <a:cubicBezTo>
                  <a:pt x="4239864" y="79471"/>
                  <a:pt x="4228857" y="52613"/>
                  <a:pt x="4217189" y="270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333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95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启用虚拟化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b="490"/>
          <a:stretch/>
        </p:blipFill>
        <p:spPr>
          <a:xfrm>
            <a:off x="3143672" y="374666"/>
            <a:ext cx="7723809" cy="615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8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启用虚拟化</a:t>
            </a:r>
          </a:p>
        </p:txBody>
      </p:sp>
      <p:pic>
        <p:nvPicPr>
          <p:cNvPr id="2050" name="Picture 2" descr="Intel Virtual Technology BIOS设置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7"/>
          <a:stretch/>
        </p:blipFill>
        <p:spPr bwMode="auto">
          <a:xfrm>
            <a:off x="3048000" y="1141301"/>
            <a:ext cx="6096000" cy="457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239852" y="5924811"/>
            <a:ext cx="5712296" cy="533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b="1" u="sng" dirty="0">
                <a:solidFill>
                  <a:srgbClr val="0070C0"/>
                </a:solidFill>
                <a:ea typeface="微软雅黑" panose="020B0503020204020204" pitchFamily="34" charset="-122"/>
              </a:rPr>
              <a:t>http://www.jb51.net/diannaojichu/304437.html</a:t>
            </a:r>
            <a:endParaRPr lang="zh-CN" altLang="en-US" sz="2133" b="1" u="sng" dirty="0">
              <a:solidFill>
                <a:srgbClr val="0070C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205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687691" y="1497977"/>
            <a:ext cx="5882202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内存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1G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硬盘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20G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单一存储文件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NAT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网络地址转换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去掉声卡、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U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盘和打印机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空白虚拟机</a:t>
            </a:r>
          </a:p>
        </p:txBody>
      </p:sp>
      <p:pic>
        <p:nvPicPr>
          <p:cNvPr id="9" name="Picture 6" descr="http://basu.kz/wp-content/uploads/2015/12/vmwa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2528900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44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687691" y="1497977"/>
            <a:ext cx="5882202" cy="501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加载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CentOS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安装光盘镜像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启动虚拟机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设置标准分区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设置区域和语言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设置安全策略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最小系统安装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设置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root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密码：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ddd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创建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wangding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用户，并设置密码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将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wangding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用户放到管理员组中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安装最小系统</a:t>
            </a:r>
          </a:p>
        </p:txBody>
      </p:sp>
      <p:pic>
        <p:nvPicPr>
          <p:cNvPr id="8" name="Picture 2" descr="https://www.rosehosting.com/blog/wp-content/uploads/2016/04/centos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82" y="2331141"/>
            <a:ext cx="3459614" cy="237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67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882202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启用虚拟化；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下载并安装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vmware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workstation 12Pro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创建空白虚拟机；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CentOS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最小系统；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xshell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配置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xshell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514164" y="164230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安装实验环境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t="1" b="1208"/>
          <a:stretch/>
        </p:blipFill>
        <p:spPr>
          <a:xfrm>
            <a:off x="7680176" y="2227084"/>
            <a:ext cx="3097543" cy="2284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248128" y="5013176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http://edu.51cto.com/pack/view/id-1024.html</a:t>
            </a:r>
          </a:p>
        </p:txBody>
      </p:sp>
    </p:spTree>
    <p:extLst>
      <p:ext uri="{BB962C8B-B14F-4D97-AF65-F5344CB8AC3E}">
        <p14:creationId xmlns:p14="http://schemas.microsoft.com/office/powerpoint/2010/main" val="111954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10416" y="5575456"/>
            <a:ext cx="2371162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懵懵懂懂</a:t>
            </a:r>
          </a:p>
        </p:txBody>
      </p:sp>
      <p:pic>
        <p:nvPicPr>
          <p:cNvPr id="3074" name="Picture 2" descr="http://pic1.win4000.com/wallpaper/b/53a7960c1c49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9" b="16171"/>
          <a:stretch/>
        </p:blipFill>
        <p:spPr bwMode="auto">
          <a:xfrm>
            <a:off x="0" y="0"/>
            <a:ext cx="12192000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1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tiswww.case.edu/php/chet/img/bash-logo-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66" y="2356813"/>
            <a:ext cx="5103068" cy="214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47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67408" y="1412776"/>
            <a:ext cx="4231281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date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查看当前日期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cal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查看当前日历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df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查看磁盘剩余空间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free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查看内存剩余空间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exit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退出命令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什么是 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Shell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8" name="Picture 4" descr="http://www.unixstickers.com/image/data/stickers/binbash/Bash-new.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736812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9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175217"/>
            <a:ext cx="6818306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执行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命令，查看命令提示符变化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切换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root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账户，查看命令提示符变化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查看当前日期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查看当前日历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查看磁盘剩余空间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查看内存剩余空间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672061" y="1260049"/>
            <a:ext cx="2331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什么是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Shell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1047" b="849"/>
          <a:stretch/>
        </p:blipFill>
        <p:spPr>
          <a:xfrm>
            <a:off x="8040216" y="2282373"/>
            <a:ext cx="3074855" cy="22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8040216" y="3086961"/>
            <a:ext cx="3057848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配置管理之 </a:t>
            </a:r>
            <a:r>
              <a:rPr lang="en-US" altLang="zh-CN" sz="1400" b="1" dirty="0" err="1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分布式版本控制系统从入门到精通</a:t>
            </a:r>
          </a:p>
        </p:txBody>
      </p:sp>
      <p:sp>
        <p:nvSpPr>
          <p:cNvPr id="11" name="矩形 10"/>
          <p:cNvSpPr/>
          <p:nvPr/>
        </p:nvSpPr>
        <p:spPr>
          <a:xfrm>
            <a:off x="7295287" y="538021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http://edu.51cto.com/pack/view/id-1036.html</a:t>
            </a:r>
          </a:p>
        </p:txBody>
      </p:sp>
    </p:spTree>
    <p:extLst>
      <p:ext uri="{BB962C8B-B14F-4D97-AF65-F5344CB8AC3E}">
        <p14:creationId xmlns:p14="http://schemas.microsoft.com/office/powerpoint/2010/main" val="12847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67408" y="1412776"/>
            <a:ext cx="5328592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pwd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查看当前工作目录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cd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切换目录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ls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列出目录中的资料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4328189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在文件系统中跳转</a:t>
            </a:r>
          </a:p>
        </p:txBody>
      </p:sp>
      <p:pic>
        <p:nvPicPr>
          <p:cNvPr id="8" name="Picture 6" descr="http://www.veryarm.com/wp-content/uploads/b704458a864ccd3b1fcf014817dfc1e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2060848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90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开源之旅第一季：启程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33" y="829431"/>
            <a:ext cx="3097543" cy="2307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4457268" y="3780400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开源之旅第二季：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57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3" y="3642178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52" y="3642178"/>
            <a:ext cx="3097618" cy="2312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683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175217"/>
            <a:ext cx="6818306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打印当前工作目录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切换路径到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/bin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查看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/bin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目录下的资料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利用相对路径和绝对路径，进行目录切换练习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命令的快捷方式进行目录的切换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注意观察命令提示符的目录信息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103797" y="1260049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在文件系统中跳转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1047" b="849"/>
          <a:stretch/>
        </p:blipFill>
        <p:spPr>
          <a:xfrm>
            <a:off x="8040216" y="2282373"/>
            <a:ext cx="3074855" cy="22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8040216" y="3086961"/>
            <a:ext cx="3057848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配置管理之 </a:t>
            </a:r>
            <a:r>
              <a:rPr lang="en-US" altLang="zh-CN" sz="1400" b="1" dirty="0" err="1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分布式版本控制系统从入门到精通</a:t>
            </a:r>
          </a:p>
        </p:txBody>
      </p:sp>
      <p:sp>
        <p:nvSpPr>
          <p:cNvPr id="11" name="矩形 10"/>
          <p:cNvSpPr/>
          <p:nvPr/>
        </p:nvSpPr>
        <p:spPr>
          <a:xfrm>
            <a:off x="7295287" y="538021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http://edu.51cto.com/pack/view/id-1036.html</a:t>
            </a:r>
          </a:p>
        </p:txBody>
      </p:sp>
    </p:spTree>
    <p:extLst>
      <p:ext uri="{BB962C8B-B14F-4D97-AF65-F5344CB8AC3E}">
        <p14:creationId xmlns:p14="http://schemas.microsoft.com/office/powerpoint/2010/main" val="26599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10417" y="5575456"/>
            <a:ext cx="237116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一见钟情</a:t>
            </a:r>
          </a:p>
        </p:txBody>
      </p:sp>
      <p:pic>
        <p:nvPicPr>
          <p:cNvPr id="4098" name="Picture 2" descr="mint gnome-linux系统桌面背景壁纸 - 1366x768 壁纸 下载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4" b="12364"/>
          <a:stretch/>
        </p:blipFill>
        <p:spPr bwMode="auto">
          <a:xfrm>
            <a:off x="-720" y="-2738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36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67408" y="1412776"/>
            <a:ext cx="4231281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ls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列出目录内容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file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确定文件类型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less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浏览文件内容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探索操作系统</a:t>
            </a:r>
          </a:p>
        </p:txBody>
      </p:sp>
      <p:pic>
        <p:nvPicPr>
          <p:cNvPr id="1028" name="Picture 4" descr="http://www.unixstickers.com/image/data/stickers/binbash/Bash-new.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736812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7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6458266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ls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命令的不同参数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对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ls -l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长格式输出的内容进行解读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练习并观察命令行语法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file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命令的用法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less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命令的用法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linux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根目录下的一级子目录，了解每个目录的用途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514158" y="137150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探索操作系统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1484" b="1745"/>
          <a:stretch/>
        </p:blipFill>
        <p:spPr>
          <a:xfrm>
            <a:off x="7824192" y="1700808"/>
            <a:ext cx="3352381" cy="242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7218026" y="464907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http://edu.51cto.com/pack/view/id-1037.html</a:t>
            </a:r>
          </a:p>
        </p:txBody>
      </p:sp>
    </p:spTree>
    <p:extLst>
      <p:ext uri="{BB962C8B-B14F-4D97-AF65-F5344CB8AC3E}">
        <p14:creationId xmlns:p14="http://schemas.microsoft.com/office/powerpoint/2010/main" val="213154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67408" y="1412776"/>
            <a:ext cx="5328592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cp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复制文件和目录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mv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移动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/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重命名文件和目录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mkdir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创建目录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rm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删除文件和目录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ln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创建硬链接和符号链接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操作文件和目录</a:t>
            </a:r>
          </a:p>
        </p:txBody>
      </p:sp>
      <p:pic>
        <p:nvPicPr>
          <p:cNvPr id="8" name="Picture 6" descr="http://www.veryarm.com/wp-content/uploads/b704458a864ccd3b1fcf014817dfc1e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2060848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72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6458266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mkdir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cp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mv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rm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ln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练习和掌握各种通配符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308974" y="1371503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操作文件和目录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1484" b="1745"/>
          <a:stretch/>
        </p:blipFill>
        <p:spPr>
          <a:xfrm>
            <a:off x="7824192" y="1700808"/>
            <a:ext cx="3352381" cy="242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7218026" y="464907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http://edu.51cto.com/pack/view/id-1037.html</a:t>
            </a:r>
          </a:p>
        </p:txBody>
      </p:sp>
    </p:spTree>
    <p:extLst>
      <p:ext uri="{BB962C8B-B14F-4D97-AF65-F5344CB8AC3E}">
        <p14:creationId xmlns:p14="http://schemas.microsoft.com/office/powerpoint/2010/main" val="95364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67408" y="1412776"/>
            <a:ext cx="6840760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type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说明怎样解释一个命令名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which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显示会执行哪个可执行程序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man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显示命令手册页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apropos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显示一系列适合的命令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info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显示命令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info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whatis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显示一个命令的简洁描述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alias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创建命令别名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使用命令</a:t>
            </a:r>
          </a:p>
        </p:txBody>
      </p:sp>
      <p:pic>
        <p:nvPicPr>
          <p:cNvPr id="1028" name="Picture 4" descr="http://www.unixstickers.com/image/data/stickers/binbash/Bash-new.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736812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5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7322362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type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命令，查看所有学过命令的类型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which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命令，查看所有学过命令的位置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man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apropos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info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alias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查看所有学过命令的帮助文档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924527" y="137150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使用命令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sp>
        <p:nvSpPr>
          <p:cNvPr id="9" name="矩形 8"/>
          <p:cNvSpPr/>
          <p:nvPr/>
        </p:nvSpPr>
        <p:spPr>
          <a:xfrm>
            <a:off x="7218026" y="464907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http://edu.51cto.com/pack/view/id-107</a:t>
            </a:r>
            <a:r>
              <a:rPr lang="en-US" altLang="zh-CN" u="sng" dirty="0">
                <a:solidFill>
                  <a:srgbClr val="0070C0"/>
                </a:solidFill>
              </a:rPr>
              <a:t>0</a:t>
            </a:r>
            <a:r>
              <a:rPr lang="zh-CN" altLang="en-US" u="sng" dirty="0">
                <a:solidFill>
                  <a:srgbClr val="0070C0"/>
                </a:solidFill>
              </a:rPr>
              <a:t>.html</a:t>
            </a:r>
          </a:p>
        </p:txBody>
      </p:sp>
      <p:pic>
        <p:nvPicPr>
          <p:cNvPr id="1026" name="Picture 2" descr="https://s1.51cto.com/images/201705/54bce7357bf774f4e47508dd3aeeec92902b44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031" y="1663890"/>
            <a:ext cx="331470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7843031" y="2680026"/>
            <a:ext cx="3314700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EB0B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中级自动化测试工程师套餐课程</a:t>
            </a:r>
          </a:p>
        </p:txBody>
      </p:sp>
    </p:spTree>
    <p:extLst>
      <p:ext uri="{BB962C8B-B14F-4D97-AF65-F5344CB8AC3E}">
        <p14:creationId xmlns:p14="http://schemas.microsoft.com/office/powerpoint/2010/main" val="241072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10416" y="5575456"/>
            <a:ext cx="237116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花前月下</a:t>
            </a:r>
          </a:p>
        </p:txBody>
      </p:sp>
      <p:pic>
        <p:nvPicPr>
          <p:cNvPr id="5124" name="Picture 4" descr="http://pic.4j4j.cn/upload/pic/20120917/d3ed657ce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5" b="16225"/>
          <a:stretch/>
        </p:blipFill>
        <p:spPr bwMode="auto">
          <a:xfrm>
            <a:off x="-17512" y="0"/>
            <a:ext cx="12192000" cy="514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52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67407" y="1412776"/>
            <a:ext cx="9431589" cy="452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cat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－ 连接文件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sort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－ 排序文本行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uniq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－ 报道或省略重复行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grep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－ 打印匹配行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wc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－ 打印文件中换行符，字，和字节个数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head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－ 输出文件第一部分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tail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－输出文件最后一部分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tee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－从标准输入读取数据，并同时写到标准输出和文件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I/O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重定向</a:t>
            </a:r>
          </a:p>
        </p:txBody>
      </p:sp>
      <p:pic>
        <p:nvPicPr>
          <p:cNvPr id="1028" name="Picture 4" descr="http://www.unixstickers.com/image/data/stickers/binbash/Bash-new.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736812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67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开源之旅第三季：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33" y="829431"/>
            <a:ext cx="3079138" cy="2320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4457268" y="3780400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开源之旅第四季：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3" y="3642178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52" y="3642178"/>
            <a:ext cx="3097618" cy="2312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https://s1.51cto.com/images/201702/95a827d669635d77bde0665c0eb1328e028239_bi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52" y="3622880"/>
            <a:ext cx="3097618" cy="23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92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6458266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cat, sort,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uniq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, grep,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wc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, head, tail, tee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查看上述命令的帮助文档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利用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I/O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重定向功能将上述命令进行组合使用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801897" y="1371503"/>
            <a:ext cx="2071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I/O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重定向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192" y="1772816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7824191" y="2799649"/>
            <a:ext cx="3342857" cy="48605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产品经理入门课程套餐</a:t>
            </a:r>
          </a:p>
        </p:txBody>
      </p:sp>
      <p:sp>
        <p:nvSpPr>
          <p:cNvPr id="12" name="矩形 11"/>
          <p:cNvSpPr/>
          <p:nvPr/>
        </p:nvSpPr>
        <p:spPr>
          <a:xfrm>
            <a:off x="7213263" y="4743865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http://edu.51cto.com/pack/view/id-1033.html</a:t>
            </a:r>
          </a:p>
        </p:txBody>
      </p:sp>
    </p:spTree>
    <p:extLst>
      <p:ext uri="{BB962C8B-B14F-4D97-AF65-F5344CB8AC3E}">
        <p14:creationId xmlns:p14="http://schemas.microsoft.com/office/powerpoint/2010/main" val="411747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67408" y="1412776"/>
            <a:ext cx="5328592" cy="1024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echo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显示一行文本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Shell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眼中看世界</a:t>
            </a:r>
          </a:p>
        </p:txBody>
      </p:sp>
      <p:pic>
        <p:nvPicPr>
          <p:cNvPr id="8" name="Picture 6" descr="http://www.veryarm.com/wp-content/uploads/b704458a864ccd3b1fcf014817dfc1e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2060848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91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1988840"/>
            <a:ext cx="6458266" cy="452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练习字符展开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练习路径名展开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练习波浪线展开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练习算术表达式展开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练习花括号展开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练习参数展开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练习命令替换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练习引用（双引号和单引号）以及转义符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261686" y="1268760"/>
            <a:ext cx="3151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Shell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眼中看世界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192" y="2186143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7824191" y="3212976"/>
            <a:ext cx="3342857" cy="48605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产品经理入门课程套餐</a:t>
            </a:r>
          </a:p>
        </p:txBody>
      </p:sp>
      <p:sp>
        <p:nvSpPr>
          <p:cNvPr id="12" name="矩形 11"/>
          <p:cNvSpPr/>
          <p:nvPr/>
        </p:nvSpPr>
        <p:spPr>
          <a:xfrm>
            <a:off x="7213263" y="5157192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http://edu.51cto.com/pack/view/id-1033.html</a:t>
            </a:r>
          </a:p>
        </p:txBody>
      </p:sp>
    </p:spTree>
    <p:extLst>
      <p:ext uri="{BB962C8B-B14F-4D97-AF65-F5344CB8AC3E}">
        <p14:creationId xmlns:p14="http://schemas.microsoft.com/office/powerpoint/2010/main" val="395776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10417" y="5575456"/>
            <a:ext cx="237116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难舍难分</a:t>
            </a:r>
          </a:p>
        </p:txBody>
      </p:sp>
      <p:sp>
        <p:nvSpPr>
          <p:cNvPr id="2" name="AutoShape 2" descr="http://www.imgbase.info/images/safe-wallpapers/miscellaneous/computer/53619_computer_arch_linux_arch_linux.jpg"/>
          <p:cNvSpPr>
            <a:spLocks noChangeAspect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0" b="12400"/>
          <a:stretch/>
        </p:blipFill>
        <p:spPr>
          <a:xfrm>
            <a:off x="0" y="0"/>
            <a:ext cx="12192000" cy="51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67407" y="1412776"/>
            <a:ext cx="9431589" cy="15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clear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－ 清空屏幕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history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－ 显示命令历史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3680117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键盘高级操作技巧</a:t>
            </a:r>
          </a:p>
        </p:txBody>
      </p:sp>
      <p:pic>
        <p:nvPicPr>
          <p:cNvPr id="1028" name="Picture 4" descr="http://www.unixstickers.com/image/data/stickers/binbash/Bash-new.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736812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17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6458266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练习命令编辑快捷键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练习命令自动补全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history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命令的用法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练习历史命令的快捷键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908304" y="1371503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键盘高级操作技巧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2186143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7074446" y="508518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http://edu.51cto.com/pack/view/id-1025.html</a:t>
            </a:r>
          </a:p>
        </p:txBody>
      </p:sp>
    </p:spTree>
    <p:extLst>
      <p:ext uri="{BB962C8B-B14F-4D97-AF65-F5344CB8AC3E}">
        <p14:creationId xmlns:p14="http://schemas.microsoft.com/office/powerpoint/2010/main" val="212490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67408" y="1412776"/>
            <a:ext cx="6264696" cy="452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id   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显示用户身份号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chmod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更改文件模式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umask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设置默认的文件权限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su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以另一个用户的身份运行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Shell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sudo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以另一个用户的身份来执行命令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chown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更改文件所有者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chgrp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更改文件组所有权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passwd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更改用户密码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权限</a:t>
            </a:r>
          </a:p>
        </p:txBody>
      </p:sp>
      <p:pic>
        <p:nvPicPr>
          <p:cNvPr id="8" name="Picture 6" descr="http://www.veryarm.com/wp-content/uploads/b704458a864ccd3b1fcf014817dfc1e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2060848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9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权限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19" y="667095"/>
            <a:ext cx="5704762" cy="552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342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权限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166812"/>
            <a:ext cx="7800975" cy="4524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042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权限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962" y="1271587"/>
            <a:ext cx="2886075" cy="4314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107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594633" y="5373216"/>
            <a:ext cx="300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开源社区之旅</a:t>
            </a:r>
          </a:p>
        </p:txBody>
      </p:sp>
      <p:grpSp>
        <p:nvGrpSpPr>
          <p:cNvPr id="7271" name="组合 7270"/>
          <p:cNvGrpSpPr/>
          <p:nvPr/>
        </p:nvGrpSpPr>
        <p:grpSpPr>
          <a:xfrm>
            <a:off x="892172" y="1470557"/>
            <a:ext cx="9846215" cy="2975946"/>
            <a:chOff x="672666" y="1143001"/>
            <a:chExt cx="7875316" cy="2447924"/>
          </a:xfrm>
        </p:grpSpPr>
        <p:grpSp>
          <p:nvGrpSpPr>
            <p:cNvPr id="7269" name="组合 7268"/>
            <p:cNvGrpSpPr>
              <a:grpSpLocks noChangeAspect="1"/>
            </p:cNvGrpSpPr>
            <p:nvPr/>
          </p:nvGrpSpPr>
          <p:grpSpPr>
            <a:xfrm>
              <a:off x="672666" y="1143001"/>
              <a:ext cx="7798668" cy="2447924"/>
              <a:chOff x="237421" y="3257551"/>
              <a:chExt cx="4565698" cy="1433127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237421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2289808" y="3916678"/>
                <a:ext cx="1025443" cy="11346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1256858" y="3257551"/>
                <a:ext cx="444409" cy="252869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82" name="Rectangle 45"/>
              <p:cNvSpPr>
                <a:spLocks noChangeArrowheads="1"/>
              </p:cNvSpPr>
              <p:nvPr/>
            </p:nvSpPr>
            <p:spPr bwMode="auto">
              <a:xfrm>
                <a:off x="2457963" y="4439430"/>
                <a:ext cx="444409" cy="251248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93" name="Rectangle 56"/>
              <p:cNvSpPr>
                <a:spLocks noChangeArrowheads="1"/>
              </p:cNvSpPr>
              <p:nvPr/>
            </p:nvSpPr>
            <p:spPr bwMode="auto">
              <a:xfrm>
                <a:off x="3456381" y="3257551"/>
                <a:ext cx="442907" cy="252869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226" name="Rectangle 89"/>
              <p:cNvSpPr>
                <a:spLocks noChangeArrowheads="1"/>
              </p:cNvSpPr>
              <p:nvPr/>
            </p:nvSpPr>
            <p:spPr bwMode="auto">
              <a:xfrm>
                <a:off x="4364716" y="4429905"/>
                <a:ext cx="438403" cy="251248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268" name="组合 7267"/>
              <p:cNvGrpSpPr/>
              <p:nvPr/>
            </p:nvGrpSpPr>
            <p:grpSpPr>
              <a:xfrm>
                <a:off x="523875" y="3355410"/>
                <a:ext cx="732983" cy="519727"/>
                <a:chOff x="523875" y="3383985"/>
                <a:chExt cx="732983" cy="519727"/>
              </a:xfrm>
            </p:grpSpPr>
            <p:cxnSp>
              <p:nvCxnSpPr>
                <p:cNvPr id="7262" name="直接连接符 726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7" name="直接连接符 7266"/>
                <p:cNvCxnSpPr>
                  <a:endCxn id="19" idx="1"/>
                </p:cNvCxnSpPr>
                <p:nvPr/>
              </p:nvCxnSpPr>
              <p:spPr>
                <a:xfrm>
                  <a:off x="895350" y="3383985"/>
                  <a:ext cx="361508" cy="1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Rectangle 6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5"/>
              <p:cNvSpPr>
                <a:spLocks/>
              </p:cNvSpPr>
              <p:nvPr/>
            </p:nvSpPr>
            <p:spPr bwMode="auto">
              <a:xfrm flipH="1">
                <a:off x="3311448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5" name="组合 134"/>
              <p:cNvGrpSpPr/>
              <p:nvPr/>
            </p:nvGrpSpPr>
            <p:grpSpPr>
              <a:xfrm>
                <a:off x="2751752" y="3383985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6" name="直接连接符 135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组合 137"/>
              <p:cNvGrpSpPr/>
              <p:nvPr/>
            </p:nvGrpSpPr>
            <p:grpSpPr>
              <a:xfrm flipV="1">
                <a:off x="1747742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9" name="直接连接符 138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组合 140"/>
              <p:cNvGrpSpPr/>
              <p:nvPr/>
            </p:nvGrpSpPr>
            <p:grpSpPr>
              <a:xfrm flipV="1">
                <a:off x="3631733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42" name="直接连接符 14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70" name="TextBox 7269"/>
            <p:cNvSpPr txBox="1"/>
            <p:nvPr/>
          </p:nvSpPr>
          <p:spPr>
            <a:xfrm>
              <a:off x="2380130" y="1171576"/>
              <a:ext cx="806307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ea typeface="Arial Unicode MS" pitchFamily="34" charset="-122"/>
                </a:rPr>
                <a:t>9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092761" y="1171576"/>
              <a:ext cx="930675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11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394422" y="3186273"/>
              <a:ext cx="901186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10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7672439" y="3167224"/>
              <a:ext cx="875543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STEP12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920222" y="1995650"/>
            <a:ext cx="199066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Bash </a:t>
            </a:r>
            <a:r>
              <a:rPr lang="zh-CN" altLang="en-US" sz="1867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</a:t>
            </a:r>
          </a:p>
        </p:txBody>
      </p:sp>
      <p:sp>
        <p:nvSpPr>
          <p:cNvPr id="39" name="矩形 38"/>
          <p:cNvSpPr/>
          <p:nvPr/>
        </p:nvSpPr>
        <p:spPr>
          <a:xfrm>
            <a:off x="7662966" y="2032897"/>
            <a:ext cx="182635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67" dirty="0">
                <a:solidFill>
                  <a:srgbClr val="FFC543"/>
                </a:solidFill>
                <a:ea typeface="微软雅黑" panose="020B0503020204020204" pitchFamily="34" charset="-122"/>
              </a:rPr>
              <a:t>搭建 </a:t>
            </a:r>
            <a:r>
              <a:rPr lang="en-US" altLang="zh-CN" sz="1867" dirty="0" err="1">
                <a:solidFill>
                  <a:srgbClr val="FFC543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1867" dirty="0">
                <a:solidFill>
                  <a:srgbClr val="FFC543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1867" dirty="0">
                <a:solidFill>
                  <a:srgbClr val="FFC543"/>
                </a:solidFill>
                <a:ea typeface="微软雅黑" panose="020B0503020204020204" pitchFamily="34" charset="-122"/>
              </a:rPr>
              <a:t>服务器</a:t>
            </a:r>
            <a:endParaRPr lang="zh-CN" altLang="en-US" sz="1867" dirty="0">
              <a:solidFill>
                <a:srgbClr val="FFC5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05818" y="4461242"/>
            <a:ext cx="232123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1C2B38"/>
                </a:solidFill>
                <a:ea typeface="微软雅黑" panose="020B0503020204020204" pitchFamily="34" charset="-122"/>
              </a:rPr>
              <a:t>Shell </a:t>
            </a:r>
            <a:r>
              <a:rPr lang="zh-CN" altLang="en-US" sz="1867" dirty="0">
                <a:solidFill>
                  <a:srgbClr val="1C2B38"/>
                </a:solidFill>
                <a:ea typeface="微软雅黑" panose="020B0503020204020204" pitchFamily="34" charset="-122"/>
              </a:rPr>
              <a:t>编程入门</a:t>
            </a:r>
          </a:p>
        </p:txBody>
      </p:sp>
      <p:sp>
        <p:nvSpPr>
          <p:cNvPr id="41" name="矩形 40"/>
          <p:cNvSpPr/>
          <p:nvPr/>
        </p:nvSpPr>
        <p:spPr>
          <a:xfrm>
            <a:off x="9598574" y="4433139"/>
            <a:ext cx="187194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 err="1">
                <a:solidFill>
                  <a:srgbClr val="464F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867" dirty="0">
                <a:solidFill>
                  <a:srgbClr val="464F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67" dirty="0">
                <a:solidFill>
                  <a:srgbClr val="464F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课程系列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78" y="1083525"/>
            <a:ext cx="443738" cy="5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8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1988840"/>
            <a:ext cx="6458266" cy="452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id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chmod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umask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su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sudo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chown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chgrp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passwd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2334897" y="126876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权限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2186143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7074446" y="508518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http://edu.51cto.com/pack/view/id-1025.html</a:t>
            </a:r>
          </a:p>
        </p:txBody>
      </p:sp>
    </p:spTree>
    <p:extLst>
      <p:ext uri="{BB962C8B-B14F-4D97-AF65-F5344CB8AC3E}">
        <p14:creationId xmlns:p14="http://schemas.microsoft.com/office/powerpoint/2010/main" val="35097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67407" y="1412776"/>
            <a:ext cx="9431589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ps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打印当前进程快照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top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        显示任务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jobs      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列出活跃的任务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bg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  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把一个任务放到后台执行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fg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   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把一个任务放到前台执行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kill        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给一个进程发送信号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shutdown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关机或重启系统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3680117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进程</a:t>
            </a:r>
          </a:p>
        </p:txBody>
      </p:sp>
      <p:pic>
        <p:nvPicPr>
          <p:cNvPr id="1028" name="Picture 4" descr="http://www.unixstickers.com/image/data/stickers/binbash/Bash-new.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736812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36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3680117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进程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1271587"/>
            <a:ext cx="9039225" cy="4314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149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3680117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进程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991616"/>
            <a:ext cx="9163050" cy="534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604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1844824"/>
            <a:ext cx="6458266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ps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top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jobs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bg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fg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kill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shutdown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3139410" y="112474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进程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2186143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7074446" y="508518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http://edu.51cto.com/pack/view/id-1025.html</a:t>
            </a:r>
          </a:p>
        </p:txBody>
      </p:sp>
    </p:spTree>
    <p:extLst>
      <p:ext uri="{BB962C8B-B14F-4D97-AF65-F5344CB8AC3E}">
        <p14:creationId xmlns:p14="http://schemas.microsoft.com/office/powerpoint/2010/main" val="234697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27124" y="0"/>
            <a:ext cx="3589376" cy="6858000"/>
            <a:chOff x="944524" y="0"/>
            <a:chExt cx="3589376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44524" y="0"/>
              <a:ext cx="3589376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228" y="628650"/>
              <a:ext cx="2853097" cy="5072172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7269124" y="0"/>
            <a:ext cx="3589376" cy="6858000"/>
            <a:chOff x="5326024" y="0"/>
            <a:chExt cx="3589376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26024" y="0"/>
              <a:ext cx="3589376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087" y="628650"/>
              <a:ext cx="2852737" cy="5071532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4000499" y="4013200"/>
            <a:ext cx="933129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右 13"/>
          <p:cNvSpPr/>
          <p:nvPr/>
        </p:nvSpPr>
        <p:spPr>
          <a:xfrm rot="20493674">
            <a:off x="5064979" y="3618844"/>
            <a:ext cx="2259041" cy="351991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19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8107" t="5231" r="18697" b="7587"/>
          <a:stretch/>
        </p:blipFill>
        <p:spPr>
          <a:xfrm>
            <a:off x="2207568" y="692696"/>
            <a:ext cx="7704856" cy="532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箭头: 右 13"/>
          <p:cNvSpPr/>
          <p:nvPr/>
        </p:nvSpPr>
        <p:spPr>
          <a:xfrm rot="2209579">
            <a:off x="5332819" y="1830534"/>
            <a:ext cx="1202510" cy="203798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0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89300" y="5854700"/>
            <a:ext cx="5757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第九季 从 </a:t>
            </a:r>
            <a:r>
              <a:rPr lang="en-US" altLang="zh-CN" sz="2400" b="1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Bash </a:t>
            </a:r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Bash</a:t>
            </a:r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（下）</a:t>
            </a:r>
            <a:endParaRPr lang="en-US" altLang="zh-CN" sz="2400" b="1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 descr="https://images.alphacoders.com/442/thumb-1920-44257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7" b="7363"/>
          <a:stretch/>
        </p:blipFill>
        <p:spPr bwMode="auto">
          <a:xfrm>
            <a:off x="8090" y="0"/>
            <a:ext cx="12191999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7248128" y="4653136"/>
            <a:ext cx="5083443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5333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开源之旅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92144" y="4793154"/>
            <a:ext cx="4808792" cy="364038"/>
          </a:xfrm>
          <a:custGeom>
            <a:avLst/>
            <a:gdLst/>
            <a:ahLst/>
            <a:cxnLst/>
            <a:rect l="l" t="t" r="r" b="b"/>
            <a:pathLst>
              <a:path w="4808792" h="364038">
                <a:moveTo>
                  <a:pt x="196807" y="323938"/>
                </a:moveTo>
                <a:lnTo>
                  <a:pt x="341110" y="323938"/>
                </a:lnTo>
                <a:cubicBezTo>
                  <a:pt x="344632" y="323938"/>
                  <a:pt x="347769" y="324543"/>
                  <a:pt x="350521" y="325754"/>
                </a:cubicBezTo>
                <a:cubicBezTo>
                  <a:pt x="353273" y="326965"/>
                  <a:pt x="355694" y="328781"/>
                  <a:pt x="357786" y="331203"/>
                </a:cubicBezTo>
                <a:cubicBezTo>
                  <a:pt x="359877" y="333624"/>
                  <a:pt x="361473" y="336541"/>
                  <a:pt x="362574" y="339953"/>
                </a:cubicBezTo>
                <a:cubicBezTo>
                  <a:pt x="363674" y="343365"/>
                  <a:pt x="364225" y="347273"/>
                  <a:pt x="364225" y="351676"/>
                </a:cubicBezTo>
                <a:lnTo>
                  <a:pt x="364225" y="364038"/>
                </a:lnTo>
                <a:lnTo>
                  <a:pt x="185184" y="364038"/>
                </a:lnTo>
                <a:lnTo>
                  <a:pt x="184259" y="356959"/>
                </a:lnTo>
                <a:cubicBezTo>
                  <a:pt x="184259" y="350795"/>
                  <a:pt x="184534" y="345622"/>
                  <a:pt x="185084" y="341439"/>
                </a:cubicBezTo>
                <a:cubicBezTo>
                  <a:pt x="185635" y="337256"/>
                  <a:pt x="186460" y="333899"/>
                  <a:pt x="187561" y="331368"/>
                </a:cubicBezTo>
                <a:cubicBezTo>
                  <a:pt x="188662" y="328836"/>
                  <a:pt x="189982" y="326965"/>
                  <a:pt x="191523" y="325754"/>
                </a:cubicBezTo>
                <a:cubicBezTo>
                  <a:pt x="193065" y="324543"/>
                  <a:pt x="194825" y="323938"/>
                  <a:pt x="196807" y="323938"/>
                </a:cubicBezTo>
                <a:close/>
                <a:moveTo>
                  <a:pt x="4760719" y="307758"/>
                </a:moveTo>
                <a:lnTo>
                  <a:pt x="4808792" y="364038"/>
                </a:lnTo>
                <a:lnTo>
                  <a:pt x="4690740" y="364038"/>
                </a:lnTo>
                <a:close/>
                <a:moveTo>
                  <a:pt x="1512885" y="247989"/>
                </a:moveTo>
                <a:cubicBezTo>
                  <a:pt x="1521030" y="247989"/>
                  <a:pt x="1527744" y="248264"/>
                  <a:pt x="1533028" y="248815"/>
                </a:cubicBezTo>
                <a:cubicBezTo>
                  <a:pt x="1538311" y="249365"/>
                  <a:pt x="1542494" y="250190"/>
                  <a:pt x="1545576" y="251291"/>
                </a:cubicBezTo>
                <a:cubicBezTo>
                  <a:pt x="1548658" y="252392"/>
                  <a:pt x="1550859" y="253768"/>
                  <a:pt x="1552180" y="255419"/>
                </a:cubicBezTo>
                <a:cubicBezTo>
                  <a:pt x="1553501" y="257070"/>
                  <a:pt x="1554161" y="258996"/>
                  <a:pt x="1554161" y="261198"/>
                </a:cubicBezTo>
                <a:lnTo>
                  <a:pt x="1554161" y="364038"/>
                </a:lnTo>
                <a:lnTo>
                  <a:pt x="1471608" y="364038"/>
                </a:lnTo>
                <a:lnTo>
                  <a:pt x="1471608" y="261198"/>
                </a:lnTo>
                <a:cubicBezTo>
                  <a:pt x="1471608" y="258996"/>
                  <a:pt x="1472213" y="257070"/>
                  <a:pt x="1473424" y="255419"/>
                </a:cubicBezTo>
                <a:cubicBezTo>
                  <a:pt x="1474635" y="253768"/>
                  <a:pt x="1476836" y="252392"/>
                  <a:pt x="1480028" y="251291"/>
                </a:cubicBezTo>
                <a:cubicBezTo>
                  <a:pt x="1483220" y="250190"/>
                  <a:pt x="1487458" y="249365"/>
                  <a:pt x="1492742" y="248815"/>
                </a:cubicBezTo>
                <a:cubicBezTo>
                  <a:pt x="1498025" y="248264"/>
                  <a:pt x="1504739" y="247989"/>
                  <a:pt x="1512885" y="247989"/>
                </a:cubicBezTo>
                <a:close/>
                <a:moveTo>
                  <a:pt x="1314427" y="247989"/>
                </a:moveTo>
                <a:cubicBezTo>
                  <a:pt x="1322572" y="247989"/>
                  <a:pt x="1329286" y="248264"/>
                  <a:pt x="1334570" y="248815"/>
                </a:cubicBezTo>
                <a:cubicBezTo>
                  <a:pt x="1339853" y="249365"/>
                  <a:pt x="1344091" y="250190"/>
                  <a:pt x="1347283" y="251291"/>
                </a:cubicBezTo>
                <a:cubicBezTo>
                  <a:pt x="1350475" y="252392"/>
                  <a:pt x="1352732" y="253768"/>
                  <a:pt x="1354053" y="255419"/>
                </a:cubicBezTo>
                <a:cubicBezTo>
                  <a:pt x="1355373" y="257070"/>
                  <a:pt x="1356034" y="258996"/>
                  <a:pt x="1356034" y="261198"/>
                </a:cubicBezTo>
                <a:lnTo>
                  <a:pt x="1356034" y="364038"/>
                </a:lnTo>
                <a:lnTo>
                  <a:pt x="1273150" y="364038"/>
                </a:lnTo>
                <a:lnTo>
                  <a:pt x="1273150" y="261198"/>
                </a:lnTo>
                <a:cubicBezTo>
                  <a:pt x="1273150" y="258996"/>
                  <a:pt x="1273756" y="257070"/>
                  <a:pt x="1274967" y="255419"/>
                </a:cubicBezTo>
                <a:cubicBezTo>
                  <a:pt x="1276177" y="253768"/>
                  <a:pt x="1278379" y="252392"/>
                  <a:pt x="1281571" y="251291"/>
                </a:cubicBezTo>
                <a:cubicBezTo>
                  <a:pt x="1284763" y="250190"/>
                  <a:pt x="1289056" y="249365"/>
                  <a:pt x="1294449" y="248815"/>
                </a:cubicBezTo>
                <a:cubicBezTo>
                  <a:pt x="1299842" y="248264"/>
                  <a:pt x="1306502" y="247989"/>
                  <a:pt x="1314427" y="247989"/>
                </a:cubicBezTo>
                <a:close/>
                <a:moveTo>
                  <a:pt x="487733" y="247989"/>
                </a:moveTo>
                <a:cubicBezTo>
                  <a:pt x="495879" y="247989"/>
                  <a:pt x="502593" y="248319"/>
                  <a:pt x="507876" y="248980"/>
                </a:cubicBezTo>
                <a:cubicBezTo>
                  <a:pt x="513160" y="249640"/>
                  <a:pt x="517397" y="250576"/>
                  <a:pt x="520589" y="251786"/>
                </a:cubicBezTo>
                <a:cubicBezTo>
                  <a:pt x="523781" y="252997"/>
                  <a:pt x="526038" y="254428"/>
                  <a:pt x="527359" y="256079"/>
                </a:cubicBezTo>
                <a:cubicBezTo>
                  <a:pt x="528680" y="257730"/>
                  <a:pt x="529340" y="259657"/>
                  <a:pt x="529340" y="261858"/>
                </a:cubicBezTo>
                <a:lnTo>
                  <a:pt x="529340" y="364038"/>
                </a:lnTo>
                <a:lnTo>
                  <a:pt x="446127" y="364038"/>
                </a:lnTo>
                <a:lnTo>
                  <a:pt x="446127" y="261858"/>
                </a:lnTo>
                <a:cubicBezTo>
                  <a:pt x="446127" y="259657"/>
                  <a:pt x="446787" y="257730"/>
                  <a:pt x="448108" y="256079"/>
                </a:cubicBezTo>
                <a:cubicBezTo>
                  <a:pt x="449429" y="254428"/>
                  <a:pt x="451685" y="252997"/>
                  <a:pt x="454877" y="251786"/>
                </a:cubicBezTo>
                <a:cubicBezTo>
                  <a:pt x="458069" y="250576"/>
                  <a:pt x="462307" y="249640"/>
                  <a:pt x="467590" y="248980"/>
                </a:cubicBezTo>
                <a:cubicBezTo>
                  <a:pt x="472874" y="248319"/>
                  <a:pt x="479588" y="247989"/>
                  <a:pt x="487733" y="247989"/>
                </a:cubicBezTo>
                <a:close/>
                <a:moveTo>
                  <a:pt x="3194852" y="229167"/>
                </a:moveTo>
                <a:lnTo>
                  <a:pt x="3194852" y="270774"/>
                </a:lnTo>
                <a:lnTo>
                  <a:pt x="3345429" y="270774"/>
                </a:lnTo>
                <a:lnTo>
                  <a:pt x="3345429" y="229167"/>
                </a:lnTo>
                <a:close/>
                <a:moveTo>
                  <a:pt x="2858035" y="179635"/>
                </a:moveTo>
                <a:cubicBezTo>
                  <a:pt x="2891496" y="203851"/>
                  <a:pt x="2926279" y="231588"/>
                  <a:pt x="2962382" y="262849"/>
                </a:cubicBezTo>
                <a:lnTo>
                  <a:pt x="2902944" y="334174"/>
                </a:lnTo>
                <a:cubicBezTo>
                  <a:pt x="2870803" y="302914"/>
                  <a:pt x="2837782" y="272315"/>
                  <a:pt x="2803880" y="242375"/>
                </a:cubicBezTo>
                <a:close/>
                <a:moveTo>
                  <a:pt x="663527" y="170389"/>
                </a:moveTo>
                <a:cubicBezTo>
                  <a:pt x="671672" y="170389"/>
                  <a:pt x="678442" y="170664"/>
                  <a:pt x="683835" y="171215"/>
                </a:cubicBezTo>
                <a:cubicBezTo>
                  <a:pt x="689229" y="171765"/>
                  <a:pt x="693466" y="172646"/>
                  <a:pt x="696548" y="173856"/>
                </a:cubicBezTo>
                <a:cubicBezTo>
                  <a:pt x="699631" y="175067"/>
                  <a:pt x="701832" y="176553"/>
                  <a:pt x="703153" y="178314"/>
                </a:cubicBezTo>
                <a:cubicBezTo>
                  <a:pt x="704474" y="180075"/>
                  <a:pt x="705134" y="182057"/>
                  <a:pt x="705134" y="184258"/>
                </a:cubicBezTo>
                <a:lnTo>
                  <a:pt x="705134" y="249970"/>
                </a:lnTo>
                <a:lnTo>
                  <a:pt x="769195" y="249970"/>
                </a:lnTo>
                <a:cubicBezTo>
                  <a:pt x="771397" y="249970"/>
                  <a:pt x="773323" y="250521"/>
                  <a:pt x="774974" y="251621"/>
                </a:cubicBezTo>
                <a:cubicBezTo>
                  <a:pt x="776625" y="252722"/>
                  <a:pt x="778001" y="254538"/>
                  <a:pt x="779101" y="257070"/>
                </a:cubicBezTo>
                <a:cubicBezTo>
                  <a:pt x="780202" y="259602"/>
                  <a:pt x="781028" y="263069"/>
                  <a:pt x="781578" y="267472"/>
                </a:cubicBezTo>
                <a:cubicBezTo>
                  <a:pt x="782128" y="271874"/>
                  <a:pt x="782404" y="277268"/>
                  <a:pt x="782404" y="283652"/>
                </a:cubicBezTo>
                <a:cubicBezTo>
                  <a:pt x="782404" y="295760"/>
                  <a:pt x="781303" y="304400"/>
                  <a:pt x="779101" y="309574"/>
                </a:cubicBezTo>
                <a:cubicBezTo>
                  <a:pt x="776900" y="314747"/>
                  <a:pt x="773708" y="317334"/>
                  <a:pt x="769525" y="317334"/>
                </a:cubicBezTo>
                <a:lnTo>
                  <a:pt x="705134" y="317334"/>
                </a:lnTo>
                <a:lnTo>
                  <a:pt x="705134" y="364038"/>
                </a:lnTo>
                <a:lnTo>
                  <a:pt x="622251" y="364038"/>
                </a:lnTo>
                <a:lnTo>
                  <a:pt x="622251" y="317334"/>
                </a:lnTo>
                <a:lnTo>
                  <a:pt x="586918" y="317334"/>
                </a:lnTo>
                <a:cubicBezTo>
                  <a:pt x="582735" y="317334"/>
                  <a:pt x="579543" y="314747"/>
                  <a:pt x="577342" y="309574"/>
                </a:cubicBezTo>
                <a:cubicBezTo>
                  <a:pt x="575140" y="304400"/>
                  <a:pt x="574040" y="295760"/>
                  <a:pt x="574040" y="283652"/>
                </a:cubicBezTo>
                <a:cubicBezTo>
                  <a:pt x="574040" y="277268"/>
                  <a:pt x="574315" y="271874"/>
                  <a:pt x="574865" y="267472"/>
                </a:cubicBezTo>
                <a:cubicBezTo>
                  <a:pt x="575415" y="263069"/>
                  <a:pt x="576241" y="259602"/>
                  <a:pt x="577342" y="257070"/>
                </a:cubicBezTo>
                <a:cubicBezTo>
                  <a:pt x="578442" y="254538"/>
                  <a:pt x="579818" y="252722"/>
                  <a:pt x="581469" y="251621"/>
                </a:cubicBezTo>
                <a:cubicBezTo>
                  <a:pt x="583120" y="250521"/>
                  <a:pt x="585047" y="249970"/>
                  <a:pt x="587248" y="249970"/>
                </a:cubicBezTo>
                <a:lnTo>
                  <a:pt x="622251" y="249970"/>
                </a:lnTo>
                <a:lnTo>
                  <a:pt x="622251" y="184258"/>
                </a:lnTo>
                <a:cubicBezTo>
                  <a:pt x="622251" y="182057"/>
                  <a:pt x="622856" y="180075"/>
                  <a:pt x="624067" y="178314"/>
                </a:cubicBezTo>
                <a:cubicBezTo>
                  <a:pt x="625278" y="176553"/>
                  <a:pt x="627479" y="175067"/>
                  <a:pt x="630671" y="173856"/>
                </a:cubicBezTo>
                <a:cubicBezTo>
                  <a:pt x="633863" y="172646"/>
                  <a:pt x="638156" y="171765"/>
                  <a:pt x="643549" y="171215"/>
                </a:cubicBezTo>
                <a:cubicBezTo>
                  <a:pt x="648943" y="170664"/>
                  <a:pt x="655602" y="170389"/>
                  <a:pt x="663527" y="170389"/>
                </a:cubicBezTo>
                <a:close/>
                <a:moveTo>
                  <a:pt x="894718" y="137698"/>
                </a:moveTo>
                <a:cubicBezTo>
                  <a:pt x="903303" y="137698"/>
                  <a:pt x="910348" y="138028"/>
                  <a:pt x="915851" y="138689"/>
                </a:cubicBezTo>
                <a:cubicBezTo>
                  <a:pt x="921355" y="139349"/>
                  <a:pt x="925758" y="140230"/>
                  <a:pt x="929060" y="141330"/>
                </a:cubicBezTo>
                <a:cubicBezTo>
                  <a:pt x="932362" y="142431"/>
                  <a:pt x="934674" y="143862"/>
                  <a:pt x="935994" y="145623"/>
                </a:cubicBezTo>
                <a:cubicBezTo>
                  <a:pt x="937315" y="147384"/>
                  <a:pt x="937976" y="149366"/>
                  <a:pt x="937976" y="151567"/>
                </a:cubicBezTo>
                <a:lnTo>
                  <a:pt x="937976" y="308418"/>
                </a:lnTo>
                <a:lnTo>
                  <a:pt x="1097798" y="308418"/>
                </a:lnTo>
                <a:lnTo>
                  <a:pt x="1097798" y="151567"/>
                </a:lnTo>
                <a:cubicBezTo>
                  <a:pt x="1097798" y="149366"/>
                  <a:pt x="1098514" y="147384"/>
                  <a:pt x="1099945" y="145623"/>
                </a:cubicBezTo>
                <a:cubicBezTo>
                  <a:pt x="1101376" y="143862"/>
                  <a:pt x="1103687" y="142431"/>
                  <a:pt x="1106879" y="141330"/>
                </a:cubicBezTo>
                <a:cubicBezTo>
                  <a:pt x="1110071" y="140230"/>
                  <a:pt x="1114474" y="139349"/>
                  <a:pt x="1120088" y="138689"/>
                </a:cubicBezTo>
                <a:cubicBezTo>
                  <a:pt x="1125701" y="138028"/>
                  <a:pt x="1132801" y="137698"/>
                  <a:pt x="1141386" y="137698"/>
                </a:cubicBezTo>
                <a:cubicBezTo>
                  <a:pt x="1149752" y="137698"/>
                  <a:pt x="1156686" y="138028"/>
                  <a:pt x="1162190" y="138689"/>
                </a:cubicBezTo>
                <a:cubicBezTo>
                  <a:pt x="1167693" y="139349"/>
                  <a:pt x="1172096" y="140230"/>
                  <a:pt x="1175398" y="141330"/>
                </a:cubicBezTo>
                <a:cubicBezTo>
                  <a:pt x="1178701" y="142431"/>
                  <a:pt x="1181067" y="143862"/>
                  <a:pt x="1182498" y="145623"/>
                </a:cubicBezTo>
                <a:cubicBezTo>
                  <a:pt x="1183929" y="147384"/>
                  <a:pt x="1184644" y="149366"/>
                  <a:pt x="1184644" y="151567"/>
                </a:cubicBezTo>
                <a:lnTo>
                  <a:pt x="1184644" y="364038"/>
                </a:lnTo>
                <a:lnTo>
                  <a:pt x="851130" y="364038"/>
                </a:lnTo>
                <a:lnTo>
                  <a:pt x="851130" y="151567"/>
                </a:lnTo>
                <a:cubicBezTo>
                  <a:pt x="851130" y="149366"/>
                  <a:pt x="851845" y="147384"/>
                  <a:pt x="853276" y="145623"/>
                </a:cubicBezTo>
                <a:cubicBezTo>
                  <a:pt x="854707" y="143862"/>
                  <a:pt x="857073" y="142431"/>
                  <a:pt x="860376" y="141330"/>
                </a:cubicBezTo>
                <a:cubicBezTo>
                  <a:pt x="863678" y="140230"/>
                  <a:pt x="868136" y="139349"/>
                  <a:pt x="873749" y="138689"/>
                </a:cubicBezTo>
                <a:cubicBezTo>
                  <a:pt x="879363" y="138028"/>
                  <a:pt x="886352" y="137698"/>
                  <a:pt x="894718" y="137698"/>
                </a:cubicBezTo>
                <a:close/>
                <a:moveTo>
                  <a:pt x="222563" y="132415"/>
                </a:moveTo>
                <a:cubicBezTo>
                  <a:pt x="241055" y="132415"/>
                  <a:pt x="257896" y="133681"/>
                  <a:pt x="273086" y="136212"/>
                </a:cubicBezTo>
                <a:cubicBezTo>
                  <a:pt x="288276" y="138744"/>
                  <a:pt x="301539" y="141826"/>
                  <a:pt x="312877" y="145458"/>
                </a:cubicBezTo>
                <a:cubicBezTo>
                  <a:pt x="324214" y="149090"/>
                  <a:pt x="333625" y="152998"/>
                  <a:pt x="341110" y="157181"/>
                </a:cubicBezTo>
                <a:cubicBezTo>
                  <a:pt x="348594" y="161363"/>
                  <a:pt x="353823" y="164996"/>
                  <a:pt x="356795" y="168078"/>
                </a:cubicBezTo>
                <a:cubicBezTo>
                  <a:pt x="359767" y="171160"/>
                  <a:pt x="361913" y="175507"/>
                  <a:pt x="363234" y="181121"/>
                </a:cubicBezTo>
                <a:cubicBezTo>
                  <a:pt x="364555" y="186735"/>
                  <a:pt x="365215" y="195045"/>
                  <a:pt x="365215" y="206052"/>
                </a:cubicBezTo>
                <a:cubicBezTo>
                  <a:pt x="365215" y="212436"/>
                  <a:pt x="364940" y="217940"/>
                  <a:pt x="364390" y="222563"/>
                </a:cubicBezTo>
                <a:cubicBezTo>
                  <a:pt x="363839" y="227186"/>
                  <a:pt x="363069" y="230873"/>
                  <a:pt x="362078" y="233625"/>
                </a:cubicBezTo>
                <a:cubicBezTo>
                  <a:pt x="361088" y="236377"/>
                  <a:pt x="359877" y="238303"/>
                  <a:pt x="358446" y="239404"/>
                </a:cubicBezTo>
                <a:cubicBezTo>
                  <a:pt x="357015" y="240504"/>
                  <a:pt x="355309" y="241055"/>
                  <a:pt x="353328" y="241055"/>
                </a:cubicBezTo>
                <a:cubicBezTo>
                  <a:pt x="350466" y="241055"/>
                  <a:pt x="345843" y="239073"/>
                  <a:pt x="339459" y="235111"/>
                </a:cubicBezTo>
                <a:cubicBezTo>
                  <a:pt x="333074" y="231148"/>
                  <a:pt x="324599" y="226855"/>
                  <a:pt x="314032" y="222232"/>
                </a:cubicBezTo>
                <a:cubicBezTo>
                  <a:pt x="303466" y="217610"/>
                  <a:pt x="290862" y="213317"/>
                  <a:pt x="276223" y="209354"/>
                </a:cubicBezTo>
                <a:cubicBezTo>
                  <a:pt x="261584" y="205392"/>
                  <a:pt x="244578" y="203410"/>
                  <a:pt x="225205" y="203410"/>
                </a:cubicBezTo>
                <a:cubicBezTo>
                  <a:pt x="204512" y="203410"/>
                  <a:pt x="185800" y="206988"/>
                  <a:pt x="169069" y="214142"/>
                </a:cubicBezTo>
                <a:cubicBezTo>
                  <a:pt x="152338" y="221297"/>
                  <a:pt x="138029" y="231423"/>
                  <a:pt x="126141" y="244522"/>
                </a:cubicBezTo>
                <a:cubicBezTo>
                  <a:pt x="114254" y="257620"/>
                  <a:pt x="105118" y="273360"/>
                  <a:pt x="98734" y="291742"/>
                </a:cubicBezTo>
                <a:cubicBezTo>
                  <a:pt x="92350" y="310124"/>
                  <a:pt x="89158" y="330432"/>
                  <a:pt x="89158" y="352666"/>
                </a:cubicBezTo>
                <a:lnTo>
                  <a:pt x="90874" y="364038"/>
                </a:lnTo>
                <a:lnTo>
                  <a:pt x="995" y="364038"/>
                </a:lnTo>
                <a:lnTo>
                  <a:pt x="0" y="357950"/>
                </a:lnTo>
                <a:cubicBezTo>
                  <a:pt x="0" y="322947"/>
                  <a:pt x="5284" y="291522"/>
                  <a:pt x="15851" y="263674"/>
                </a:cubicBezTo>
                <a:cubicBezTo>
                  <a:pt x="26417" y="235826"/>
                  <a:pt x="41387" y="212161"/>
                  <a:pt x="60759" y="192678"/>
                </a:cubicBezTo>
                <a:cubicBezTo>
                  <a:pt x="80132" y="173196"/>
                  <a:pt x="103522" y="158281"/>
                  <a:pt x="130929" y="147935"/>
                </a:cubicBezTo>
                <a:cubicBezTo>
                  <a:pt x="158337" y="137588"/>
                  <a:pt x="188882" y="132415"/>
                  <a:pt x="222563" y="132415"/>
                </a:cubicBezTo>
                <a:close/>
                <a:moveTo>
                  <a:pt x="2380548" y="128122"/>
                </a:moveTo>
                <a:lnTo>
                  <a:pt x="2380548" y="289926"/>
                </a:lnTo>
                <a:lnTo>
                  <a:pt x="2555561" y="289926"/>
                </a:lnTo>
                <a:lnTo>
                  <a:pt x="2555561" y="128122"/>
                </a:lnTo>
                <a:close/>
                <a:moveTo>
                  <a:pt x="488064" y="118546"/>
                </a:moveTo>
                <a:cubicBezTo>
                  <a:pt x="506556" y="118546"/>
                  <a:pt x="519104" y="121683"/>
                  <a:pt x="525708" y="127957"/>
                </a:cubicBezTo>
                <a:cubicBezTo>
                  <a:pt x="532312" y="134231"/>
                  <a:pt x="535614" y="145403"/>
                  <a:pt x="535614" y="161473"/>
                </a:cubicBezTo>
                <a:cubicBezTo>
                  <a:pt x="535614" y="178204"/>
                  <a:pt x="532202" y="189762"/>
                  <a:pt x="525378" y="196146"/>
                </a:cubicBezTo>
                <a:cubicBezTo>
                  <a:pt x="518553" y="202530"/>
                  <a:pt x="505895" y="205722"/>
                  <a:pt x="487403" y="205722"/>
                </a:cubicBezTo>
                <a:cubicBezTo>
                  <a:pt x="468691" y="205722"/>
                  <a:pt x="456088" y="202640"/>
                  <a:pt x="449594" y="196476"/>
                </a:cubicBezTo>
                <a:cubicBezTo>
                  <a:pt x="443099" y="190312"/>
                  <a:pt x="439853" y="179195"/>
                  <a:pt x="439853" y="163124"/>
                </a:cubicBezTo>
                <a:cubicBezTo>
                  <a:pt x="439853" y="146394"/>
                  <a:pt x="443210" y="134781"/>
                  <a:pt x="449924" y="128287"/>
                </a:cubicBezTo>
                <a:cubicBezTo>
                  <a:pt x="456638" y="121793"/>
                  <a:pt x="469351" y="118546"/>
                  <a:pt x="488064" y="118546"/>
                </a:cubicBezTo>
                <a:close/>
                <a:moveTo>
                  <a:pt x="1678358" y="107319"/>
                </a:moveTo>
                <a:cubicBezTo>
                  <a:pt x="1686503" y="107319"/>
                  <a:pt x="1693218" y="107649"/>
                  <a:pt x="1698501" y="108309"/>
                </a:cubicBezTo>
                <a:cubicBezTo>
                  <a:pt x="1703785" y="108970"/>
                  <a:pt x="1708022" y="109905"/>
                  <a:pt x="1711214" y="111116"/>
                </a:cubicBezTo>
                <a:cubicBezTo>
                  <a:pt x="1714406" y="112327"/>
                  <a:pt x="1716663" y="113813"/>
                  <a:pt x="1717984" y="115574"/>
                </a:cubicBezTo>
                <a:cubicBezTo>
                  <a:pt x="1719305" y="117335"/>
                  <a:pt x="1719965" y="119316"/>
                  <a:pt x="1719965" y="121518"/>
                </a:cubicBezTo>
                <a:lnTo>
                  <a:pt x="1719965" y="284312"/>
                </a:lnTo>
                <a:cubicBezTo>
                  <a:pt x="1727450" y="276828"/>
                  <a:pt x="1734935" y="270443"/>
                  <a:pt x="1742419" y="265160"/>
                </a:cubicBezTo>
                <a:cubicBezTo>
                  <a:pt x="1749904" y="259877"/>
                  <a:pt x="1757389" y="255529"/>
                  <a:pt x="1764874" y="252117"/>
                </a:cubicBezTo>
                <a:cubicBezTo>
                  <a:pt x="1772359" y="248705"/>
                  <a:pt x="1780064" y="246228"/>
                  <a:pt x="1787989" y="244687"/>
                </a:cubicBezTo>
                <a:cubicBezTo>
                  <a:pt x="1795914" y="243146"/>
                  <a:pt x="1804279" y="242375"/>
                  <a:pt x="1813085" y="242375"/>
                </a:cubicBezTo>
                <a:cubicBezTo>
                  <a:pt x="1834879" y="242375"/>
                  <a:pt x="1853371" y="246723"/>
                  <a:pt x="1868561" y="255419"/>
                </a:cubicBezTo>
                <a:cubicBezTo>
                  <a:pt x="1883750" y="264114"/>
                  <a:pt x="1896133" y="275837"/>
                  <a:pt x="1905709" y="290586"/>
                </a:cubicBezTo>
                <a:cubicBezTo>
                  <a:pt x="1915286" y="305336"/>
                  <a:pt x="1922275" y="322562"/>
                  <a:pt x="1926678" y="342265"/>
                </a:cubicBezTo>
                <a:lnTo>
                  <a:pt x="1928988" y="364038"/>
                </a:lnTo>
                <a:lnTo>
                  <a:pt x="1841123" y="364038"/>
                </a:lnTo>
                <a:lnTo>
                  <a:pt x="1834549" y="343090"/>
                </a:lnTo>
                <a:cubicBezTo>
                  <a:pt x="1829926" y="334064"/>
                  <a:pt x="1823927" y="326855"/>
                  <a:pt x="1816552" y="321461"/>
                </a:cubicBezTo>
                <a:cubicBezTo>
                  <a:pt x="1809177" y="316068"/>
                  <a:pt x="1799876" y="313371"/>
                  <a:pt x="1788649" y="313371"/>
                </a:cubicBezTo>
                <a:cubicBezTo>
                  <a:pt x="1783146" y="313371"/>
                  <a:pt x="1777752" y="314142"/>
                  <a:pt x="1772469" y="315683"/>
                </a:cubicBezTo>
                <a:cubicBezTo>
                  <a:pt x="1767185" y="317224"/>
                  <a:pt x="1761737" y="319865"/>
                  <a:pt x="1756123" y="323608"/>
                </a:cubicBezTo>
                <a:cubicBezTo>
                  <a:pt x="1750510" y="327350"/>
                  <a:pt x="1744731" y="332193"/>
                  <a:pt x="1738787" y="338137"/>
                </a:cubicBezTo>
                <a:cubicBezTo>
                  <a:pt x="1732843" y="344081"/>
                  <a:pt x="1726569" y="351456"/>
                  <a:pt x="1719965" y="360261"/>
                </a:cubicBezTo>
                <a:lnTo>
                  <a:pt x="1719965" y="364038"/>
                </a:lnTo>
                <a:lnTo>
                  <a:pt x="1636751" y="364038"/>
                </a:lnTo>
                <a:lnTo>
                  <a:pt x="1636751" y="121518"/>
                </a:lnTo>
                <a:cubicBezTo>
                  <a:pt x="1636751" y="119316"/>
                  <a:pt x="1637412" y="117335"/>
                  <a:pt x="1638733" y="115574"/>
                </a:cubicBezTo>
                <a:cubicBezTo>
                  <a:pt x="1640054" y="113813"/>
                  <a:pt x="1642310" y="112327"/>
                  <a:pt x="1645502" y="111116"/>
                </a:cubicBezTo>
                <a:cubicBezTo>
                  <a:pt x="1648694" y="109905"/>
                  <a:pt x="1652932" y="108970"/>
                  <a:pt x="1658215" y="108309"/>
                </a:cubicBezTo>
                <a:cubicBezTo>
                  <a:pt x="1663499" y="107649"/>
                  <a:pt x="1670213" y="107319"/>
                  <a:pt x="1678358" y="107319"/>
                </a:cubicBezTo>
                <a:close/>
                <a:moveTo>
                  <a:pt x="2167891" y="42267"/>
                </a:moveTo>
                <a:lnTo>
                  <a:pt x="2757651" y="42267"/>
                </a:lnTo>
                <a:lnTo>
                  <a:pt x="2757651" y="128122"/>
                </a:lnTo>
                <a:lnTo>
                  <a:pt x="2651322" y="128122"/>
                </a:lnTo>
                <a:lnTo>
                  <a:pt x="2651322" y="289926"/>
                </a:lnTo>
                <a:lnTo>
                  <a:pt x="2785388" y="289926"/>
                </a:lnTo>
                <a:lnTo>
                  <a:pt x="2785388" y="364038"/>
                </a:lnTo>
                <a:lnTo>
                  <a:pt x="2131568" y="364038"/>
                </a:lnTo>
                <a:lnTo>
                  <a:pt x="2131568" y="289926"/>
                </a:lnTo>
                <a:lnTo>
                  <a:pt x="2284786" y="289926"/>
                </a:lnTo>
                <a:lnTo>
                  <a:pt x="2284786" y="128122"/>
                </a:lnTo>
                <a:lnTo>
                  <a:pt x="2167891" y="128122"/>
                </a:lnTo>
                <a:close/>
                <a:moveTo>
                  <a:pt x="2992762" y="31040"/>
                </a:moveTo>
                <a:lnTo>
                  <a:pt x="3455720" y="31040"/>
                </a:lnTo>
                <a:lnTo>
                  <a:pt x="3455720" y="105007"/>
                </a:lnTo>
                <a:lnTo>
                  <a:pt x="3292925" y="105007"/>
                </a:lnTo>
                <a:cubicBezTo>
                  <a:pt x="3287641" y="117995"/>
                  <a:pt x="3278836" y="136928"/>
                  <a:pt x="3266508" y="161804"/>
                </a:cubicBezTo>
                <a:lnTo>
                  <a:pt x="3427321" y="161804"/>
                </a:lnTo>
                <a:lnTo>
                  <a:pt x="3427321" y="364038"/>
                </a:lnTo>
                <a:lnTo>
                  <a:pt x="3345429" y="364038"/>
                </a:lnTo>
                <a:lnTo>
                  <a:pt x="3345429" y="331533"/>
                </a:lnTo>
                <a:lnTo>
                  <a:pt x="3194852" y="331533"/>
                </a:lnTo>
                <a:lnTo>
                  <a:pt x="3194852" y="364038"/>
                </a:lnTo>
                <a:lnTo>
                  <a:pt x="3114280" y="364038"/>
                </a:lnTo>
                <a:lnTo>
                  <a:pt x="3114280" y="161804"/>
                </a:lnTo>
                <a:lnTo>
                  <a:pt x="3185276" y="161804"/>
                </a:lnTo>
                <a:cubicBezTo>
                  <a:pt x="3193201" y="143532"/>
                  <a:pt x="3200135" y="124600"/>
                  <a:pt x="3206079" y="105007"/>
                </a:cubicBezTo>
                <a:lnTo>
                  <a:pt x="3077296" y="105007"/>
                </a:lnTo>
                <a:lnTo>
                  <a:pt x="3077296" y="303795"/>
                </a:lnTo>
                <a:lnTo>
                  <a:pt x="3074904" y="364038"/>
                </a:lnTo>
                <a:lnTo>
                  <a:pt x="2990023" y="364038"/>
                </a:lnTo>
                <a:lnTo>
                  <a:pt x="2992762" y="291907"/>
                </a:lnTo>
                <a:close/>
                <a:moveTo>
                  <a:pt x="2871244" y="9246"/>
                </a:moveTo>
                <a:cubicBezTo>
                  <a:pt x="2920995" y="44908"/>
                  <a:pt x="2957099" y="71986"/>
                  <a:pt x="2979553" y="90478"/>
                </a:cubicBezTo>
                <a:lnTo>
                  <a:pt x="2918134" y="157181"/>
                </a:lnTo>
                <a:cubicBezTo>
                  <a:pt x="2886873" y="126801"/>
                  <a:pt x="2852972" y="96642"/>
                  <a:pt x="2816428" y="66702"/>
                </a:cubicBezTo>
                <a:close/>
                <a:moveTo>
                  <a:pt x="3806405" y="1320"/>
                </a:moveTo>
                <a:cubicBezTo>
                  <a:pt x="3836344" y="44028"/>
                  <a:pt x="3858138" y="77710"/>
                  <a:pt x="3871787" y="102365"/>
                </a:cubicBezTo>
                <a:lnTo>
                  <a:pt x="3826218" y="124159"/>
                </a:lnTo>
                <a:lnTo>
                  <a:pt x="4079161" y="124159"/>
                </a:lnTo>
                <a:lnTo>
                  <a:pt x="4079161" y="211335"/>
                </a:lnTo>
                <a:lnTo>
                  <a:pt x="3916181" y="364038"/>
                </a:lnTo>
                <a:lnTo>
                  <a:pt x="3759177" y="364038"/>
                </a:lnTo>
                <a:lnTo>
                  <a:pt x="3798975" y="336981"/>
                </a:lnTo>
                <a:cubicBezTo>
                  <a:pt x="3852910" y="296035"/>
                  <a:pt x="3900956" y="254814"/>
                  <a:pt x="3943113" y="213317"/>
                </a:cubicBezTo>
                <a:lnTo>
                  <a:pt x="3517799" y="213317"/>
                </a:lnTo>
                <a:lnTo>
                  <a:pt x="3517799" y="124159"/>
                </a:lnTo>
                <a:lnTo>
                  <a:pt x="3769421" y="124159"/>
                </a:lnTo>
                <a:cubicBezTo>
                  <a:pt x="3757093" y="101485"/>
                  <a:pt x="3740143" y="74407"/>
                  <a:pt x="3718569" y="42927"/>
                </a:cubicBezTo>
                <a:close/>
                <a:moveTo>
                  <a:pt x="4307668" y="0"/>
                </a:moveTo>
                <a:cubicBezTo>
                  <a:pt x="4327040" y="40946"/>
                  <a:pt x="4340689" y="72426"/>
                  <a:pt x="4348614" y="94440"/>
                </a:cubicBezTo>
                <a:lnTo>
                  <a:pt x="4307337" y="107649"/>
                </a:lnTo>
                <a:lnTo>
                  <a:pt x="4410694" y="107649"/>
                </a:lnTo>
                <a:lnTo>
                  <a:pt x="4410694" y="157511"/>
                </a:lnTo>
                <a:cubicBezTo>
                  <a:pt x="4446357" y="107539"/>
                  <a:pt x="4476956" y="55255"/>
                  <a:pt x="4502493" y="660"/>
                </a:cubicBezTo>
                <a:lnTo>
                  <a:pt x="4585707" y="13868"/>
                </a:lnTo>
                <a:cubicBezTo>
                  <a:pt x="4579322" y="29499"/>
                  <a:pt x="4572828" y="44688"/>
                  <a:pt x="4566224" y="59438"/>
                </a:cubicBezTo>
                <a:lnTo>
                  <a:pt x="4807609" y="59438"/>
                </a:lnTo>
                <a:lnTo>
                  <a:pt x="4807609" y="140010"/>
                </a:lnTo>
                <a:lnTo>
                  <a:pt x="4526268" y="140010"/>
                </a:lnTo>
                <a:cubicBezTo>
                  <a:pt x="4511299" y="167527"/>
                  <a:pt x="4495669" y="193064"/>
                  <a:pt x="4479378" y="216619"/>
                </a:cubicBezTo>
                <a:cubicBezTo>
                  <a:pt x="4574920" y="208474"/>
                  <a:pt x="4664957" y="193504"/>
                  <a:pt x="4749492" y="171710"/>
                </a:cubicBezTo>
                <a:lnTo>
                  <a:pt x="4788457" y="248980"/>
                </a:lnTo>
                <a:cubicBezTo>
                  <a:pt x="4746630" y="257125"/>
                  <a:pt x="4705243" y="264390"/>
                  <a:pt x="4664297" y="270774"/>
                </a:cubicBezTo>
                <a:lnTo>
                  <a:pt x="4681958" y="364038"/>
                </a:lnTo>
                <a:lnTo>
                  <a:pt x="4602206" y="364038"/>
                </a:lnTo>
                <a:lnTo>
                  <a:pt x="4599327" y="349374"/>
                </a:lnTo>
                <a:cubicBezTo>
                  <a:pt x="4595860" y="327959"/>
                  <a:pt x="4592861" y="305171"/>
                  <a:pt x="4590329" y="281010"/>
                </a:cubicBezTo>
                <a:lnTo>
                  <a:pt x="4542779" y="286624"/>
                </a:lnTo>
                <a:lnTo>
                  <a:pt x="4542779" y="364038"/>
                </a:lnTo>
                <a:lnTo>
                  <a:pt x="4456924" y="364038"/>
                </a:lnTo>
                <a:lnTo>
                  <a:pt x="4456924" y="245678"/>
                </a:lnTo>
                <a:cubicBezTo>
                  <a:pt x="4434689" y="225645"/>
                  <a:pt x="4411905" y="206052"/>
                  <a:pt x="4388570" y="186900"/>
                </a:cubicBezTo>
                <a:lnTo>
                  <a:pt x="4290497" y="186900"/>
                </a:lnTo>
                <a:lnTo>
                  <a:pt x="4289836" y="259546"/>
                </a:lnTo>
                <a:lnTo>
                  <a:pt x="4416638" y="259546"/>
                </a:lnTo>
                <a:cubicBezTo>
                  <a:pt x="4416638" y="282661"/>
                  <a:pt x="4416418" y="307895"/>
                  <a:pt x="4415977" y="335248"/>
                </a:cubicBezTo>
                <a:lnTo>
                  <a:pt x="4415332" y="364038"/>
                </a:lnTo>
                <a:lnTo>
                  <a:pt x="4334175" y="364038"/>
                </a:lnTo>
                <a:lnTo>
                  <a:pt x="4334745" y="336156"/>
                </a:lnTo>
                <a:lnTo>
                  <a:pt x="4287855" y="336156"/>
                </a:lnTo>
                <a:lnTo>
                  <a:pt x="4285187" y="364038"/>
                </a:lnTo>
                <a:lnTo>
                  <a:pt x="4205637" y="364038"/>
                </a:lnTo>
                <a:lnTo>
                  <a:pt x="4207169" y="337136"/>
                </a:lnTo>
                <a:cubicBezTo>
                  <a:pt x="4208676" y="302195"/>
                  <a:pt x="4209594" y="252117"/>
                  <a:pt x="4209925" y="186900"/>
                </a:cubicBezTo>
                <a:lnTo>
                  <a:pt x="4163695" y="186900"/>
                </a:lnTo>
                <a:lnTo>
                  <a:pt x="4163695" y="107649"/>
                </a:lnTo>
                <a:lnTo>
                  <a:pt x="4250211" y="107649"/>
                </a:lnTo>
                <a:cubicBezTo>
                  <a:pt x="4239864" y="79471"/>
                  <a:pt x="4228857" y="52613"/>
                  <a:pt x="4217189" y="270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333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182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 dirty="0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830871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课程说明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016419" y="2820102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安装实验环境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6096000" y="3952661"/>
            <a:ext cx="5202981" cy="1144365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6" name="圆角矩形 55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" name="TextBox 136"/>
          <p:cNvSpPr txBox="1"/>
          <p:nvPr/>
        </p:nvSpPr>
        <p:spPr>
          <a:xfrm>
            <a:off x="6449220" y="4012612"/>
            <a:ext cx="1148268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830871" y="422129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懵懵懂懂</a:t>
            </a:r>
          </a:p>
        </p:txBody>
      </p:sp>
      <p:sp>
        <p:nvSpPr>
          <p:cNvPr id="71" name="矩形 70"/>
          <p:cNvSpPr/>
          <p:nvPr/>
        </p:nvSpPr>
        <p:spPr>
          <a:xfrm>
            <a:off x="1830872" y="560547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花前月下</a:t>
            </a:r>
          </a:p>
        </p:txBody>
      </p:sp>
      <p:sp>
        <p:nvSpPr>
          <p:cNvPr id="72" name="矩形 71"/>
          <p:cNvSpPr/>
          <p:nvPr/>
        </p:nvSpPr>
        <p:spPr>
          <a:xfrm>
            <a:off x="8426788" y="560547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难分难舍</a:t>
            </a:r>
          </a:p>
        </p:txBody>
      </p:sp>
      <p:sp>
        <p:nvSpPr>
          <p:cNvPr id="73" name="矩形 72"/>
          <p:cNvSpPr/>
          <p:nvPr/>
        </p:nvSpPr>
        <p:spPr>
          <a:xfrm>
            <a:off x="8426793" y="421193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一见钟情</a:t>
            </a:r>
          </a:p>
        </p:txBody>
      </p:sp>
    </p:spTree>
    <p:extLst>
      <p:ext uri="{BB962C8B-B14F-4D97-AF65-F5344CB8AC3E}">
        <p14:creationId xmlns:p14="http://schemas.microsoft.com/office/powerpoint/2010/main" val="36350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课程资料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7307" y="5455826"/>
            <a:ext cx="8717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0070C0"/>
                </a:solidFill>
              </a:rPr>
              <a:t>https://github.com/wangding/courses/tree/master/github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40" y="653032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EECE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6200000">
            <a:off x="3110885" y="-2179048"/>
            <a:ext cx="5832649" cy="11144085"/>
          </a:xfrm>
          <a:prstGeom prst="rect">
            <a:avLst/>
          </a:prstGeom>
        </p:spPr>
      </p:pic>
      <p:pic>
        <p:nvPicPr>
          <p:cNvPr id="7" name="图片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32" y="1065045"/>
            <a:ext cx="8400254" cy="472514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833746" y="4221089"/>
            <a:ext cx="581024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397867" y="5411373"/>
            <a:ext cx="506445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63792" y="5575456"/>
            <a:ext cx="346441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安装实验环境</a:t>
            </a:r>
          </a:p>
        </p:txBody>
      </p:sp>
      <p:pic>
        <p:nvPicPr>
          <p:cNvPr id="2054" name="Picture 6" descr="技术 - Fedora  Linux 技术 壁纸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18871"/>
          <a:stretch/>
        </p:blipFill>
        <p:spPr bwMode="auto">
          <a:xfrm>
            <a:off x="0" y="0"/>
            <a:ext cx="12192000" cy="513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4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所需软件</a:t>
            </a:r>
          </a:p>
        </p:txBody>
      </p:sp>
      <p:pic>
        <p:nvPicPr>
          <p:cNvPr id="1026" name="Picture 2" descr="https://www.rosehosting.com/blog/wp-content/uploads/2016/04/centos_logo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1141"/>
            <a:ext cx="3459614" cy="237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log.netsarang.com/wp-content/uploads/2015/05/X-bi_logoicon_s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996" y="4294251"/>
            <a:ext cx="1843247" cy="184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basu.kz/wp-content/uploads/2015/12/vmware.pn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718742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6398489" y="5060408"/>
            <a:ext cx="2854636" cy="107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主机名：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LAB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IP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地址：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192.168.2.166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375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22489</TotalTime>
  <Words>1293</Words>
  <Application>Microsoft Office PowerPoint</Application>
  <PresentationFormat>宽屏</PresentationFormat>
  <Paragraphs>298</Paragraphs>
  <Slides>47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Arial Unicode MS</vt:lpstr>
      <vt:lpstr>等线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400</cp:revision>
  <dcterms:created xsi:type="dcterms:W3CDTF">2016-08-24T11:19:54Z</dcterms:created>
  <dcterms:modified xsi:type="dcterms:W3CDTF">2017-05-18T10:25:10Z</dcterms:modified>
</cp:coreProperties>
</file>